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63" r:id="rId2"/>
    <p:sldId id="259" r:id="rId3"/>
    <p:sldId id="262" r:id="rId4"/>
    <p:sldId id="261" r:id="rId5"/>
    <p:sldId id="257" r:id="rId6"/>
    <p:sldId id="267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6480"/>
  </p:normalViewPr>
  <p:slideViewPr>
    <p:cSldViewPr snapToGrid="0" snapToObjects="1">
      <p:cViewPr varScale="1">
        <p:scale>
          <a:sx n="64" d="100"/>
          <a:sy n="64" d="100"/>
        </p:scale>
        <p:origin x="88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A636A-893E-384A-89BD-FA91666D8B7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6A41A-31FA-0347-B920-4A7D3814F884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Visualization</a:t>
          </a:r>
          <a:endParaRPr lang="en-US" dirty="0"/>
        </a:p>
      </dgm:t>
    </dgm:pt>
    <dgm:pt modelId="{F90179DF-C754-A247-A448-F530348B0AB6}" type="parTrans" cxnId="{BB945627-338B-E644-A8D8-6FEEE01B96FA}">
      <dgm:prSet/>
      <dgm:spPr/>
      <dgm:t>
        <a:bodyPr/>
        <a:lstStyle/>
        <a:p>
          <a:endParaRPr lang="en-US"/>
        </a:p>
      </dgm:t>
    </dgm:pt>
    <dgm:pt modelId="{97394156-3F8A-5048-93EB-14A3B6F12462}" type="sibTrans" cxnId="{BB945627-338B-E644-A8D8-6FEEE01B96FA}">
      <dgm:prSet/>
      <dgm:spPr/>
      <dgm:t>
        <a:bodyPr/>
        <a:lstStyle/>
        <a:p>
          <a:endParaRPr lang="en-US"/>
        </a:p>
      </dgm:t>
    </dgm:pt>
    <dgm:pt modelId="{E32B2517-CFD1-B94C-9DA2-805CC3032370}">
      <dgm:prSet phldrT="[Text]"/>
      <dgm:spPr/>
      <dgm:t>
        <a:bodyPr/>
        <a:lstStyle/>
        <a:p>
          <a:r>
            <a:rPr lang="en-US" altLang="zh-CN" dirty="0"/>
            <a:t>Separate</a:t>
          </a:r>
          <a:r>
            <a:rPr lang="zh-CN" altLang="en-US" dirty="0"/>
            <a:t> </a:t>
          </a:r>
          <a:r>
            <a:rPr lang="en-US" altLang="zh-CN" dirty="0"/>
            <a:t>by</a:t>
          </a:r>
          <a:r>
            <a:rPr lang="zh-CN" altLang="en-US" dirty="0"/>
            <a:t> </a:t>
          </a:r>
          <a:r>
            <a:rPr lang="en-US" altLang="zh-CN" dirty="0"/>
            <a:t>Previous</a:t>
          </a:r>
          <a:endParaRPr lang="en-US" dirty="0"/>
        </a:p>
      </dgm:t>
    </dgm:pt>
    <dgm:pt modelId="{30C7F93C-D0BD-9A42-9649-2A9BF3D76AC1}" type="parTrans" cxnId="{53081BF8-18F7-0244-BA58-18C06DCBF864}">
      <dgm:prSet/>
      <dgm:spPr/>
      <dgm:t>
        <a:bodyPr/>
        <a:lstStyle/>
        <a:p>
          <a:endParaRPr lang="en-US"/>
        </a:p>
      </dgm:t>
    </dgm:pt>
    <dgm:pt modelId="{96AE06F6-F936-BB46-B548-4B3A1EEAF5E3}" type="sibTrans" cxnId="{53081BF8-18F7-0244-BA58-18C06DCBF864}">
      <dgm:prSet/>
      <dgm:spPr/>
      <dgm:t>
        <a:bodyPr/>
        <a:lstStyle/>
        <a:p>
          <a:endParaRPr lang="en-US"/>
        </a:p>
      </dgm:t>
    </dgm:pt>
    <dgm:pt modelId="{BB25BC88-E2D0-424A-B2BC-3ACE7183D4F4}">
      <dgm:prSet phldrT="[Text]"/>
      <dgm:spPr/>
      <dgm:t>
        <a:bodyPr/>
        <a:lstStyle/>
        <a:p>
          <a:r>
            <a:rPr lang="en-US" altLang="zh-CN" dirty="0"/>
            <a:t>Most</a:t>
          </a:r>
          <a:r>
            <a:rPr lang="zh-CN" altLang="en-US" dirty="0"/>
            <a:t> </a:t>
          </a:r>
          <a:r>
            <a:rPr lang="en-US" altLang="zh-CN" dirty="0"/>
            <a:t>useful</a:t>
          </a:r>
          <a:r>
            <a:rPr lang="zh-CN" altLang="en-US" dirty="0"/>
            <a:t> </a:t>
          </a:r>
          <a:r>
            <a:rPr lang="en-US" altLang="zh-CN" dirty="0"/>
            <a:t>predictors</a:t>
          </a:r>
          <a:endParaRPr lang="en-US" dirty="0"/>
        </a:p>
      </dgm:t>
    </dgm:pt>
    <dgm:pt modelId="{3E02A080-21AB-384F-AB86-A68558DE273F}" type="parTrans" cxnId="{77053799-1679-6A41-9DDF-389184683C13}">
      <dgm:prSet/>
      <dgm:spPr/>
      <dgm:t>
        <a:bodyPr/>
        <a:lstStyle/>
        <a:p>
          <a:endParaRPr lang="en-US"/>
        </a:p>
      </dgm:t>
    </dgm:pt>
    <dgm:pt modelId="{99D7A128-60B0-324C-8532-E15C58E8FD71}" type="sibTrans" cxnId="{77053799-1679-6A41-9DDF-389184683C13}">
      <dgm:prSet/>
      <dgm:spPr/>
      <dgm:t>
        <a:bodyPr/>
        <a:lstStyle/>
        <a:p>
          <a:endParaRPr lang="en-US"/>
        </a:p>
      </dgm:t>
    </dgm:pt>
    <dgm:pt modelId="{44CE898C-2ABB-CD4F-AFD4-81F07893B59A}">
      <dgm:prSet phldrT="[Text]"/>
      <dgm:spPr/>
      <dgm:t>
        <a:bodyPr/>
        <a:lstStyle/>
        <a:p>
          <a:r>
            <a:rPr lang="en-US" altLang="zh-CN" dirty="0"/>
            <a:t>Model</a:t>
          </a:r>
          <a:r>
            <a:rPr lang="zh-CN" altLang="en-US" dirty="0"/>
            <a:t> </a:t>
          </a:r>
          <a:r>
            <a:rPr lang="en-US" altLang="zh-CN" dirty="0"/>
            <a:t>Prediction</a:t>
          </a:r>
          <a:endParaRPr lang="en-US" dirty="0"/>
        </a:p>
      </dgm:t>
    </dgm:pt>
    <dgm:pt modelId="{A38ED8B3-36EE-FA49-AB02-A840CC37F1B6}" type="parTrans" cxnId="{EC544436-2B17-6E42-8C65-1AD4B1F7372D}">
      <dgm:prSet/>
      <dgm:spPr/>
      <dgm:t>
        <a:bodyPr/>
        <a:lstStyle/>
        <a:p>
          <a:endParaRPr lang="en-US"/>
        </a:p>
      </dgm:t>
    </dgm:pt>
    <dgm:pt modelId="{5DDFA786-A4EA-E644-A70D-DA4E36CC7F3E}" type="sibTrans" cxnId="{EC544436-2B17-6E42-8C65-1AD4B1F7372D}">
      <dgm:prSet/>
      <dgm:spPr/>
      <dgm:t>
        <a:bodyPr/>
        <a:lstStyle/>
        <a:p>
          <a:endParaRPr lang="en-US"/>
        </a:p>
      </dgm:t>
    </dgm:pt>
    <dgm:pt modelId="{AAAA65C5-F25C-ED40-A88B-154516EA62CD}">
      <dgm:prSet phldrT="[Text]"/>
      <dgm:spPr/>
      <dgm:t>
        <a:bodyPr/>
        <a:lstStyle/>
        <a:p>
          <a:r>
            <a:rPr lang="en-US" altLang="zh-CN" dirty="0"/>
            <a:t>For</a:t>
          </a:r>
          <a:r>
            <a:rPr lang="zh-CN" altLang="en-US" dirty="0"/>
            <a:t> </a:t>
          </a:r>
          <a:r>
            <a:rPr lang="en-US" altLang="zh-CN" dirty="0"/>
            <a:t>Previous</a:t>
          </a:r>
          <a:r>
            <a:rPr lang="zh-CN" altLang="en-US" dirty="0"/>
            <a:t> </a:t>
          </a:r>
          <a:r>
            <a:rPr lang="en-US" altLang="zh-CN" dirty="0"/>
            <a:t>=</a:t>
          </a:r>
          <a:r>
            <a:rPr lang="zh-CN" altLang="en-US" dirty="0"/>
            <a:t> </a:t>
          </a:r>
          <a:r>
            <a:rPr lang="en-US" altLang="zh-CN" dirty="0"/>
            <a:t>0</a:t>
          </a:r>
          <a:endParaRPr lang="en-US" dirty="0"/>
        </a:p>
      </dgm:t>
    </dgm:pt>
    <dgm:pt modelId="{DE7C216A-2625-B548-A9FF-C768D27CB0B6}" type="parTrans" cxnId="{698628C4-F8F6-8542-A86B-396DEBFA84D8}">
      <dgm:prSet/>
      <dgm:spPr/>
      <dgm:t>
        <a:bodyPr/>
        <a:lstStyle/>
        <a:p>
          <a:endParaRPr lang="en-US"/>
        </a:p>
      </dgm:t>
    </dgm:pt>
    <dgm:pt modelId="{14B28A48-78AF-AC45-9539-2CB35E920AD6}" type="sibTrans" cxnId="{698628C4-F8F6-8542-A86B-396DEBFA84D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5997A22-0B94-AF40-9B6B-ED8482B85207}">
          <dgm:prSet phldrT="[Text]"/>
          <dgm:spPr/>
          <dgm:t>
            <a:bodyPr/>
            <a:lstStyle/>
            <a:p>
              <a:r>
                <a:rPr lang="en-US" altLang="zh-CN" dirty="0"/>
                <a:t>For</a:t>
              </a:r>
              <a:r>
                <a:rPr lang="zh-CN" altLang="en-US" dirty="0"/>
                <a:t> </a:t>
              </a:r>
              <a:r>
                <a:rPr lang="en-US" altLang="zh-CN" dirty="0"/>
                <a:t>Previous</a:t>
              </a:r>
              <a:r>
                <a:rPr lang="zh-CN" altLang="en-US" dirty="0"/>
                <a:t> </a:t>
              </a:r>
              <a14:m>
                <m:oMath xmlns:m="http://schemas.openxmlformats.org/officeDocument/2006/math">
                  <m:r>
                    <a:rPr lang="en-US" altLang="zh-CN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≠</m:t>
                  </m:r>
                </m:oMath>
              </a14:m>
              <a:r>
                <a:rPr lang="zh-CN" altLang="en-US" dirty="0"/>
                <a:t> </a:t>
              </a:r>
              <a:r>
                <a:rPr lang="en-US" altLang="zh-CN" dirty="0"/>
                <a:t>0</a:t>
              </a:r>
              <a:endParaRPr lang="en-US" dirty="0"/>
            </a:p>
          </dgm:t>
        </dgm:pt>
      </mc:Choice>
      <mc:Fallback xmlns="">
        <dgm:pt modelId="{F5997A22-0B94-AF40-9B6B-ED8482B85207}">
          <dgm:prSet phldrT="[Text]"/>
          <dgm:spPr/>
          <dgm:t>
            <a:bodyPr/>
            <a:lstStyle/>
            <a:p>
              <a:r>
                <a:rPr lang="en-US" altLang="zh-CN" dirty="0"/>
                <a:t>For</a:t>
              </a:r>
              <a:r>
                <a:rPr lang="zh-CN" altLang="en-US" dirty="0"/>
                <a:t> </a:t>
              </a:r>
              <a:r>
                <a:rPr lang="en-US" altLang="zh-CN" dirty="0"/>
                <a:t>Previous</a:t>
              </a:r>
              <a:r>
                <a:rPr lang="zh-CN" altLang="en-US" dirty="0"/>
                <a:t> </a:t>
              </a:r>
              <a:r>
                <a:rPr lang="en-US" altLang="zh-CN" i="0">
                  <a:latin typeface="Cambria Math" panose="02040503050406030204" pitchFamily="18" charset="0"/>
                  <a:ea typeface="Cambria Math" panose="02040503050406030204" pitchFamily="18" charset="0"/>
                </a:rPr>
                <a:t>≠</a:t>
              </a:r>
              <a:r>
                <a:rPr lang="zh-CN" altLang="en-US" dirty="0"/>
                <a:t> </a:t>
              </a:r>
              <a:r>
                <a:rPr lang="en-US" altLang="zh-CN" dirty="0"/>
                <a:t>0</a:t>
              </a:r>
              <a:endParaRPr lang="en-US" dirty="0"/>
            </a:p>
          </dgm:t>
        </dgm:pt>
      </mc:Fallback>
    </mc:AlternateContent>
    <dgm:pt modelId="{9BE84664-EE7D-EF4D-AD4A-DAF7801EFC6E}" type="parTrans" cxnId="{66C6898A-F5DE-4543-8596-20CB6018A435}">
      <dgm:prSet/>
      <dgm:spPr/>
      <dgm:t>
        <a:bodyPr/>
        <a:lstStyle/>
        <a:p>
          <a:endParaRPr lang="en-US"/>
        </a:p>
      </dgm:t>
    </dgm:pt>
    <dgm:pt modelId="{0B9E6DEF-17C0-4944-88A8-922A63F04253}" type="sibTrans" cxnId="{66C6898A-F5DE-4543-8596-20CB6018A435}">
      <dgm:prSet/>
      <dgm:spPr/>
      <dgm:t>
        <a:bodyPr/>
        <a:lstStyle/>
        <a:p>
          <a:endParaRPr lang="en-US"/>
        </a:p>
      </dgm:t>
    </dgm:pt>
    <dgm:pt modelId="{C8B0BE99-C35A-7048-A6C3-80B14D2491EA}" type="pres">
      <dgm:prSet presAssocID="{410A636A-893E-384A-89BD-FA91666D8B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A69C02-2E9C-E149-A0DE-DEB0C60A504F}" type="pres">
      <dgm:prSet presAssocID="{1596A41A-31FA-0347-B920-4A7D3814F884}" presName="root" presStyleCnt="0"/>
      <dgm:spPr/>
    </dgm:pt>
    <dgm:pt modelId="{1942B663-3A12-8D4B-BB6D-CDCE1587FF1C}" type="pres">
      <dgm:prSet presAssocID="{1596A41A-31FA-0347-B920-4A7D3814F884}" presName="rootComposite" presStyleCnt="0"/>
      <dgm:spPr/>
    </dgm:pt>
    <dgm:pt modelId="{2F9160D5-21F4-614A-8DC7-A90D56121167}" type="pres">
      <dgm:prSet presAssocID="{1596A41A-31FA-0347-B920-4A7D3814F884}" presName="rootText" presStyleLbl="node1" presStyleIdx="0" presStyleCnt="2"/>
      <dgm:spPr/>
    </dgm:pt>
    <dgm:pt modelId="{5C2BBD7F-FD80-7E4D-87A0-3DC3F889853A}" type="pres">
      <dgm:prSet presAssocID="{1596A41A-31FA-0347-B920-4A7D3814F884}" presName="rootConnector" presStyleLbl="node1" presStyleIdx="0" presStyleCnt="2"/>
      <dgm:spPr/>
    </dgm:pt>
    <dgm:pt modelId="{2753E837-58A9-FA49-9C2E-1D146EA8F14D}" type="pres">
      <dgm:prSet presAssocID="{1596A41A-31FA-0347-B920-4A7D3814F884}" presName="childShape" presStyleCnt="0"/>
      <dgm:spPr/>
    </dgm:pt>
    <dgm:pt modelId="{F5DC98EC-7823-094B-8950-DDB37F0BED03}" type="pres">
      <dgm:prSet presAssocID="{30C7F93C-D0BD-9A42-9649-2A9BF3D76AC1}" presName="Name13" presStyleLbl="parChTrans1D2" presStyleIdx="0" presStyleCnt="4"/>
      <dgm:spPr/>
    </dgm:pt>
    <dgm:pt modelId="{5DE1F12F-CAFE-B24E-9F31-CEA0E544A446}" type="pres">
      <dgm:prSet presAssocID="{E32B2517-CFD1-B94C-9DA2-805CC3032370}" presName="childText" presStyleLbl="bgAcc1" presStyleIdx="0" presStyleCnt="4">
        <dgm:presLayoutVars>
          <dgm:bulletEnabled val="1"/>
        </dgm:presLayoutVars>
      </dgm:prSet>
      <dgm:spPr/>
    </dgm:pt>
    <dgm:pt modelId="{96A3342F-6CED-7A4D-92B8-F50D3FC4EBE6}" type="pres">
      <dgm:prSet presAssocID="{3E02A080-21AB-384F-AB86-A68558DE273F}" presName="Name13" presStyleLbl="parChTrans1D2" presStyleIdx="1" presStyleCnt="4"/>
      <dgm:spPr/>
    </dgm:pt>
    <dgm:pt modelId="{23A34D08-1A19-FA4E-9346-EE3995731564}" type="pres">
      <dgm:prSet presAssocID="{BB25BC88-E2D0-424A-B2BC-3ACE7183D4F4}" presName="childText" presStyleLbl="bgAcc1" presStyleIdx="1" presStyleCnt="4">
        <dgm:presLayoutVars>
          <dgm:bulletEnabled val="1"/>
        </dgm:presLayoutVars>
      </dgm:prSet>
      <dgm:spPr/>
    </dgm:pt>
    <dgm:pt modelId="{DEF253B1-ACA1-F342-86C6-11DC4BC791F3}" type="pres">
      <dgm:prSet presAssocID="{44CE898C-2ABB-CD4F-AFD4-81F07893B59A}" presName="root" presStyleCnt="0"/>
      <dgm:spPr/>
    </dgm:pt>
    <dgm:pt modelId="{D27C9C95-8D77-AE4C-B24B-28484D5695E7}" type="pres">
      <dgm:prSet presAssocID="{44CE898C-2ABB-CD4F-AFD4-81F07893B59A}" presName="rootComposite" presStyleCnt="0"/>
      <dgm:spPr/>
    </dgm:pt>
    <dgm:pt modelId="{BDEBAF65-AEB7-074C-AB19-0F0BF24D4799}" type="pres">
      <dgm:prSet presAssocID="{44CE898C-2ABB-CD4F-AFD4-81F07893B59A}" presName="rootText" presStyleLbl="node1" presStyleIdx="1" presStyleCnt="2"/>
      <dgm:spPr/>
    </dgm:pt>
    <dgm:pt modelId="{4213A9EC-307B-3E4F-8D5D-DA58C02AACC1}" type="pres">
      <dgm:prSet presAssocID="{44CE898C-2ABB-CD4F-AFD4-81F07893B59A}" presName="rootConnector" presStyleLbl="node1" presStyleIdx="1" presStyleCnt="2"/>
      <dgm:spPr/>
    </dgm:pt>
    <dgm:pt modelId="{BE0D8BAA-CB96-434D-B4B5-66D49D389C91}" type="pres">
      <dgm:prSet presAssocID="{44CE898C-2ABB-CD4F-AFD4-81F07893B59A}" presName="childShape" presStyleCnt="0"/>
      <dgm:spPr/>
    </dgm:pt>
    <dgm:pt modelId="{3BCEE5FE-4680-5747-BAF2-94456F21C014}" type="pres">
      <dgm:prSet presAssocID="{DE7C216A-2625-B548-A9FF-C768D27CB0B6}" presName="Name13" presStyleLbl="parChTrans1D2" presStyleIdx="2" presStyleCnt="4"/>
      <dgm:spPr/>
    </dgm:pt>
    <dgm:pt modelId="{96EA2148-BA82-7347-AED6-711C2CF6F972}" type="pres">
      <dgm:prSet presAssocID="{AAAA65C5-F25C-ED40-A88B-154516EA62CD}" presName="childText" presStyleLbl="bgAcc1" presStyleIdx="2" presStyleCnt="4">
        <dgm:presLayoutVars>
          <dgm:bulletEnabled val="1"/>
        </dgm:presLayoutVars>
      </dgm:prSet>
      <dgm:spPr/>
    </dgm:pt>
    <dgm:pt modelId="{4E1FC3B0-1861-0943-A5D7-BDEEA6693A8D}" type="pres">
      <dgm:prSet presAssocID="{9BE84664-EE7D-EF4D-AD4A-DAF7801EFC6E}" presName="Name13" presStyleLbl="parChTrans1D2" presStyleIdx="3" presStyleCnt="4"/>
      <dgm:spPr/>
    </dgm:pt>
    <dgm:pt modelId="{D9F65153-642E-4D44-B01F-438CA2909BF8}" type="pres">
      <dgm:prSet presAssocID="{F5997A22-0B94-AF40-9B6B-ED8482B8520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2A2A802-DEA0-3C4D-8A3B-F003B044A23A}" type="presOf" srcId="{44CE898C-2ABB-CD4F-AFD4-81F07893B59A}" destId="{4213A9EC-307B-3E4F-8D5D-DA58C02AACC1}" srcOrd="1" destOrd="0" presId="urn:microsoft.com/office/officeart/2005/8/layout/hierarchy3"/>
    <dgm:cxn modelId="{B1640A13-1F21-4A47-BAB9-89751638F813}" type="presOf" srcId="{DE7C216A-2625-B548-A9FF-C768D27CB0B6}" destId="{3BCEE5FE-4680-5747-BAF2-94456F21C014}" srcOrd="0" destOrd="0" presId="urn:microsoft.com/office/officeart/2005/8/layout/hierarchy3"/>
    <dgm:cxn modelId="{85C2D31D-E6A1-4E42-8AEA-5CBC8D63A801}" type="presOf" srcId="{BB25BC88-E2D0-424A-B2BC-3ACE7183D4F4}" destId="{23A34D08-1A19-FA4E-9346-EE3995731564}" srcOrd="0" destOrd="0" presId="urn:microsoft.com/office/officeart/2005/8/layout/hierarchy3"/>
    <dgm:cxn modelId="{BB945627-338B-E644-A8D8-6FEEE01B96FA}" srcId="{410A636A-893E-384A-89BD-FA91666D8B7E}" destId="{1596A41A-31FA-0347-B920-4A7D3814F884}" srcOrd="0" destOrd="0" parTransId="{F90179DF-C754-A247-A448-F530348B0AB6}" sibTransId="{97394156-3F8A-5048-93EB-14A3B6F12462}"/>
    <dgm:cxn modelId="{EC544436-2B17-6E42-8C65-1AD4B1F7372D}" srcId="{410A636A-893E-384A-89BD-FA91666D8B7E}" destId="{44CE898C-2ABB-CD4F-AFD4-81F07893B59A}" srcOrd="1" destOrd="0" parTransId="{A38ED8B3-36EE-FA49-AB02-A840CC37F1B6}" sibTransId="{5DDFA786-A4EA-E644-A70D-DA4E36CC7F3E}"/>
    <dgm:cxn modelId="{97AE6B74-36B0-9641-9866-B7FE038E477B}" type="presOf" srcId="{E32B2517-CFD1-B94C-9DA2-805CC3032370}" destId="{5DE1F12F-CAFE-B24E-9F31-CEA0E544A446}" srcOrd="0" destOrd="0" presId="urn:microsoft.com/office/officeart/2005/8/layout/hierarchy3"/>
    <dgm:cxn modelId="{66C6898A-F5DE-4543-8596-20CB6018A435}" srcId="{44CE898C-2ABB-CD4F-AFD4-81F07893B59A}" destId="{F5997A22-0B94-AF40-9B6B-ED8482B85207}" srcOrd="1" destOrd="0" parTransId="{9BE84664-EE7D-EF4D-AD4A-DAF7801EFC6E}" sibTransId="{0B9E6DEF-17C0-4944-88A8-922A63F04253}"/>
    <dgm:cxn modelId="{DE364F8E-F8BA-154B-8013-AC75B3C23C98}" type="presOf" srcId="{30C7F93C-D0BD-9A42-9649-2A9BF3D76AC1}" destId="{F5DC98EC-7823-094B-8950-DDB37F0BED03}" srcOrd="0" destOrd="0" presId="urn:microsoft.com/office/officeart/2005/8/layout/hierarchy3"/>
    <dgm:cxn modelId="{77053799-1679-6A41-9DDF-389184683C13}" srcId="{1596A41A-31FA-0347-B920-4A7D3814F884}" destId="{BB25BC88-E2D0-424A-B2BC-3ACE7183D4F4}" srcOrd="1" destOrd="0" parTransId="{3E02A080-21AB-384F-AB86-A68558DE273F}" sibTransId="{99D7A128-60B0-324C-8532-E15C58E8FD71}"/>
    <dgm:cxn modelId="{BC43D0AF-2C55-C643-95AF-6D60A8560DA1}" type="presOf" srcId="{AAAA65C5-F25C-ED40-A88B-154516EA62CD}" destId="{96EA2148-BA82-7347-AED6-711C2CF6F972}" srcOrd="0" destOrd="0" presId="urn:microsoft.com/office/officeart/2005/8/layout/hierarchy3"/>
    <dgm:cxn modelId="{698628C4-F8F6-8542-A86B-396DEBFA84D8}" srcId="{44CE898C-2ABB-CD4F-AFD4-81F07893B59A}" destId="{AAAA65C5-F25C-ED40-A88B-154516EA62CD}" srcOrd="0" destOrd="0" parTransId="{DE7C216A-2625-B548-A9FF-C768D27CB0B6}" sibTransId="{14B28A48-78AF-AC45-9539-2CB35E920AD6}"/>
    <dgm:cxn modelId="{EBCDA8C7-0284-2449-8C28-C0643E65AD20}" type="presOf" srcId="{44CE898C-2ABB-CD4F-AFD4-81F07893B59A}" destId="{BDEBAF65-AEB7-074C-AB19-0F0BF24D4799}" srcOrd="0" destOrd="0" presId="urn:microsoft.com/office/officeart/2005/8/layout/hierarchy3"/>
    <dgm:cxn modelId="{A5D440CD-A494-1347-AB2F-A1F9A8255D90}" type="presOf" srcId="{410A636A-893E-384A-89BD-FA91666D8B7E}" destId="{C8B0BE99-C35A-7048-A6C3-80B14D2491EA}" srcOrd="0" destOrd="0" presId="urn:microsoft.com/office/officeart/2005/8/layout/hierarchy3"/>
    <dgm:cxn modelId="{A26EA7D3-BBF3-F043-ABB8-FB6507FED155}" type="presOf" srcId="{3E02A080-21AB-384F-AB86-A68558DE273F}" destId="{96A3342F-6CED-7A4D-92B8-F50D3FC4EBE6}" srcOrd="0" destOrd="0" presId="urn:microsoft.com/office/officeart/2005/8/layout/hierarchy3"/>
    <dgm:cxn modelId="{7A0162DC-C7C3-4541-824D-6408D5F22404}" type="presOf" srcId="{1596A41A-31FA-0347-B920-4A7D3814F884}" destId="{2F9160D5-21F4-614A-8DC7-A90D56121167}" srcOrd="0" destOrd="0" presId="urn:microsoft.com/office/officeart/2005/8/layout/hierarchy3"/>
    <dgm:cxn modelId="{CC7FE1E1-F116-2144-99C0-525C979E25EB}" type="presOf" srcId="{1596A41A-31FA-0347-B920-4A7D3814F884}" destId="{5C2BBD7F-FD80-7E4D-87A0-3DC3F889853A}" srcOrd="1" destOrd="0" presId="urn:microsoft.com/office/officeart/2005/8/layout/hierarchy3"/>
    <dgm:cxn modelId="{B5741EEA-5E61-2A45-B0EE-DC38FED99472}" type="presOf" srcId="{9BE84664-EE7D-EF4D-AD4A-DAF7801EFC6E}" destId="{4E1FC3B0-1861-0943-A5D7-BDEEA6693A8D}" srcOrd="0" destOrd="0" presId="urn:microsoft.com/office/officeart/2005/8/layout/hierarchy3"/>
    <dgm:cxn modelId="{7732CBF2-C0F3-2B49-AC60-98B23E3CD472}" type="presOf" srcId="{F5997A22-0B94-AF40-9B6B-ED8482B85207}" destId="{D9F65153-642E-4D44-B01F-438CA2909BF8}" srcOrd="0" destOrd="0" presId="urn:microsoft.com/office/officeart/2005/8/layout/hierarchy3"/>
    <dgm:cxn modelId="{53081BF8-18F7-0244-BA58-18C06DCBF864}" srcId="{1596A41A-31FA-0347-B920-4A7D3814F884}" destId="{E32B2517-CFD1-B94C-9DA2-805CC3032370}" srcOrd="0" destOrd="0" parTransId="{30C7F93C-D0BD-9A42-9649-2A9BF3D76AC1}" sibTransId="{96AE06F6-F936-BB46-B548-4B3A1EEAF5E3}"/>
    <dgm:cxn modelId="{7254481E-DC7C-6C46-8DD3-8B58C17493AC}" type="presParOf" srcId="{C8B0BE99-C35A-7048-A6C3-80B14D2491EA}" destId="{79A69C02-2E9C-E149-A0DE-DEB0C60A504F}" srcOrd="0" destOrd="0" presId="urn:microsoft.com/office/officeart/2005/8/layout/hierarchy3"/>
    <dgm:cxn modelId="{9A2137AB-75C1-F542-969D-DAD814389289}" type="presParOf" srcId="{79A69C02-2E9C-E149-A0DE-DEB0C60A504F}" destId="{1942B663-3A12-8D4B-BB6D-CDCE1587FF1C}" srcOrd="0" destOrd="0" presId="urn:microsoft.com/office/officeart/2005/8/layout/hierarchy3"/>
    <dgm:cxn modelId="{2EB18343-C210-E34A-A30D-ABC64A2CF3B6}" type="presParOf" srcId="{1942B663-3A12-8D4B-BB6D-CDCE1587FF1C}" destId="{2F9160D5-21F4-614A-8DC7-A90D56121167}" srcOrd="0" destOrd="0" presId="urn:microsoft.com/office/officeart/2005/8/layout/hierarchy3"/>
    <dgm:cxn modelId="{85F97BFA-1658-794A-9C28-C7553F3EE16F}" type="presParOf" srcId="{1942B663-3A12-8D4B-BB6D-CDCE1587FF1C}" destId="{5C2BBD7F-FD80-7E4D-87A0-3DC3F889853A}" srcOrd="1" destOrd="0" presId="urn:microsoft.com/office/officeart/2005/8/layout/hierarchy3"/>
    <dgm:cxn modelId="{D690332A-6891-874D-B2F4-37EE87CFEEE9}" type="presParOf" srcId="{79A69C02-2E9C-E149-A0DE-DEB0C60A504F}" destId="{2753E837-58A9-FA49-9C2E-1D146EA8F14D}" srcOrd="1" destOrd="0" presId="urn:microsoft.com/office/officeart/2005/8/layout/hierarchy3"/>
    <dgm:cxn modelId="{305103F9-5497-364D-B4B9-62CF6701E120}" type="presParOf" srcId="{2753E837-58A9-FA49-9C2E-1D146EA8F14D}" destId="{F5DC98EC-7823-094B-8950-DDB37F0BED03}" srcOrd="0" destOrd="0" presId="urn:microsoft.com/office/officeart/2005/8/layout/hierarchy3"/>
    <dgm:cxn modelId="{225C13AD-5287-124F-BC95-0CB0749D3C22}" type="presParOf" srcId="{2753E837-58A9-FA49-9C2E-1D146EA8F14D}" destId="{5DE1F12F-CAFE-B24E-9F31-CEA0E544A446}" srcOrd="1" destOrd="0" presId="urn:microsoft.com/office/officeart/2005/8/layout/hierarchy3"/>
    <dgm:cxn modelId="{1F046395-7118-3947-A50F-BE6E8B314E05}" type="presParOf" srcId="{2753E837-58A9-FA49-9C2E-1D146EA8F14D}" destId="{96A3342F-6CED-7A4D-92B8-F50D3FC4EBE6}" srcOrd="2" destOrd="0" presId="urn:microsoft.com/office/officeart/2005/8/layout/hierarchy3"/>
    <dgm:cxn modelId="{231882EE-50CA-F144-9067-47B2F1645728}" type="presParOf" srcId="{2753E837-58A9-FA49-9C2E-1D146EA8F14D}" destId="{23A34D08-1A19-FA4E-9346-EE3995731564}" srcOrd="3" destOrd="0" presId="urn:microsoft.com/office/officeart/2005/8/layout/hierarchy3"/>
    <dgm:cxn modelId="{5558111B-8757-0643-976F-892BC9E034F3}" type="presParOf" srcId="{C8B0BE99-C35A-7048-A6C3-80B14D2491EA}" destId="{DEF253B1-ACA1-F342-86C6-11DC4BC791F3}" srcOrd="1" destOrd="0" presId="urn:microsoft.com/office/officeart/2005/8/layout/hierarchy3"/>
    <dgm:cxn modelId="{240B1568-5B03-8B4D-87D4-075D51E25C98}" type="presParOf" srcId="{DEF253B1-ACA1-F342-86C6-11DC4BC791F3}" destId="{D27C9C95-8D77-AE4C-B24B-28484D5695E7}" srcOrd="0" destOrd="0" presId="urn:microsoft.com/office/officeart/2005/8/layout/hierarchy3"/>
    <dgm:cxn modelId="{B2025E8A-D218-7A43-9922-0421FD389B53}" type="presParOf" srcId="{D27C9C95-8D77-AE4C-B24B-28484D5695E7}" destId="{BDEBAF65-AEB7-074C-AB19-0F0BF24D4799}" srcOrd="0" destOrd="0" presId="urn:microsoft.com/office/officeart/2005/8/layout/hierarchy3"/>
    <dgm:cxn modelId="{38DE87A5-CAF3-4144-A486-60BB77607B22}" type="presParOf" srcId="{D27C9C95-8D77-AE4C-B24B-28484D5695E7}" destId="{4213A9EC-307B-3E4F-8D5D-DA58C02AACC1}" srcOrd="1" destOrd="0" presId="urn:microsoft.com/office/officeart/2005/8/layout/hierarchy3"/>
    <dgm:cxn modelId="{8F100B95-E8E0-5345-8391-96EA4E3CEF40}" type="presParOf" srcId="{DEF253B1-ACA1-F342-86C6-11DC4BC791F3}" destId="{BE0D8BAA-CB96-434D-B4B5-66D49D389C91}" srcOrd="1" destOrd="0" presId="urn:microsoft.com/office/officeart/2005/8/layout/hierarchy3"/>
    <dgm:cxn modelId="{66A60923-3C51-7D40-AEC5-0C71A9A6586F}" type="presParOf" srcId="{BE0D8BAA-CB96-434D-B4B5-66D49D389C91}" destId="{3BCEE5FE-4680-5747-BAF2-94456F21C014}" srcOrd="0" destOrd="0" presId="urn:microsoft.com/office/officeart/2005/8/layout/hierarchy3"/>
    <dgm:cxn modelId="{E3DDACB2-79ED-1345-86AC-82AB30CED254}" type="presParOf" srcId="{BE0D8BAA-CB96-434D-B4B5-66D49D389C91}" destId="{96EA2148-BA82-7347-AED6-711C2CF6F972}" srcOrd="1" destOrd="0" presId="urn:microsoft.com/office/officeart/2005/8/layout/hierarchy3"/>
    <dgm:cxn modelId="{B0F3F35C-68CF-3143-8CDC-3CBB1692ECCE}" type="presParOf" srcId="{BE0D8BAA-CB96-434D-B4B5-66D49D389C91}" destId="{4E1FC3B0-1861-0943-A5D7-BDEEA6693A8D}" srcOrd="2" destOrd="0" presId="urn:microsoft.com/office/officeart/2005/8/layout/hierarchy3"/>
    <dgm:cxn modelId="{EAC4D0CA-35BE-3148-8867-8C8FBAE68549}" type="presParOf" srcId="{BE0D8BAA-CB96-434D-B4B5-66D49D389C91}" destId="{D9F65153-642E-4D44-B01F-438CA2909BF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A636A-893E-384A-89BD-FA91666D8B7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6A41A-31FA-0347-B920-4A7D3814F884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Visualization</a:t>
          </a:r>
          <a:endParaRPr lang="en-US" dirty="0"/>
        </a:p>
      </dgm:t>
    </dgm:pt>
    <dgm:pt modelId="{F90179DF-C754-A247-A448-F530348B0AB6}" type="parTrans" cxnId="{BB945627-338B-E644-A8D8-6FEEE01B96FA}">
      <dgm:prSet/>
      <dgm:spPr/>
      <dgm:t>
        <a:bodyPr/>
        <a:lstStyle/>
        <a:p>
          <a:endParaRPr lang="en-US"/>
        </a:p>
      </dgm:t>
    </dgm:pt>
    <dgm:pt modelId="{97394156-3F8A-5048-93EB-14A3B6F12462}" type="sibTrans" cxnId="{BB945627-338B-E644-A8D8-6FEEE01B96FA}">
      <dgm:prSet/>
      <dgm:spPr/>
      <dgm:t>
        <a:bodyPr/>
        <a:lstStyle/>
        <a:p>
          <a:endParaRPr lang="en-US"/>
        </a:p>
      </dgm:t>
    </dgm:pt>
    <dgm:pt modelId="{E32B2517-CFD1-B94C-9DA2-805CC3032370}">
      <dgm:prSet phldrT="[Text]"/>
      <dgm:spPr/>
      <dgm:t>
        <a:bodyPr/>
        <a:lstStyle/>
        <a:p>
          <a:r>
            <a:rPr lang="en-US" altLang="zh-CN" dirty="0"/>
            <a:t>Separate</a:t>
          </a:r>
          <a:r>
            <a:rPr lang="zh-CN" altLang="en-US" dirty="0"/>
            <a:t> </a:t>
          </a:r>
          <a:r>
            <a:rPr lang="en-US" altLang="zh-CN" dirty="0"/>
            <a:t>by</a:t>
          </a:r>
          <a:r>
            <a:rPr lang="zh-CN" altLang="en-US" dirty="0"/>
            <a:t> </a:t>
          </a:r>
          <a:r>
            <a:rPr lang="en-US" altLang="zh-CN" dirty="0"/>
            <a:t>Previous</a:t>
          </a:r>
          <a:endParaRPr lang="en-US" dirty="0"/>
        </a:p>
      </dgm:t>
    </dgm:pt>
    <dgm:pt modelId="{30C7F93C-D0BD-9A42-9649-2A9BF3D76AC1}" type="parTrans" cxnId="{53081BF8-18F7-0244-BA58-18C06DCBF864}">
      <dgm:prSet/>
      <dgm:spPr/>
      <dgm:t>
        <a:bodyPr/>
        <a:lstStyle/>
        <a:p>
          <a:endParaRPr lang="en-US"/>
        </a:p>
      </dgm:t>
    </dgm:pt>
    <dgm:pt modelId="{96AE06F6-F936-BB46-B548-4B3A1EEAF5E3}" type="sibTrans" cxnId="{53081BF8-18F7-0244-BA58-18C06DCBF864}">
      <dgm:prSet/>
      <dgm:spPr/>
      <dgm:t>
        <a:bodyPr/>
        <a:lstStyle/>
        <a:p>
          <a:endParaRPr lang="en-US"/>
        </a:p>
      </dgm:t>
    </dgm:pt>
    <dgm:pt modelId="{BB25BC88-E2D0-424A-B2BC-3ACE7183D4F4}">
      <dgm:prSet phldrT="[Text]"/>
      <dgm:spPr/>
      <dgm:t>
        <a:bodyPr/>
        <a:lstStyle/>
        <a:p>
          <a:r>
            <a:rPr lang="en-US" altLang="zh-CN" dirty="0"/>
            <a:t>Most</a:t>
          </a:r>
          <a:r>
            <a:rPr lang="zh-CN" altLang="en-US" dirty="0"/>
            <a:t> </a:t>
          </a:r>
          <a:r>
            <a:rPr lang="en-US" altLang="zh-CN" dirty="0"/>
            <a:t>useful</a:t>
          </a:r>
          <a:r>
            <a:rPr lang="zh-CN" altLang="en-US" dirty="0"/>
            <a:t> </a:t>
          </a:r>
          <a:r>
            <a:rPr lang="en-US" altLang="zh-CN" dirty="0"/>
            <a:t>predictors</a:t>
          </a:r>
          <a:endParaRPr lang="en-US" dirty="0"/>
        </a:p>
      </dgm:t>
    </dgm:pt>
    <dgm:pt modelId="{3E02A080-21AB-384F-AB86-A68558DE273F}" type="parTrans" cxnId="{77053799-1679-6A41-9DDF-389184683C13}">
      <dgm:prSet/>
      <dgm:spPr/>
      <dgm:t>
        <a:bodyPr/>
        <a:lstStyle/>
        <a:p>
          <a:endParaRPr lang="en-US"/>
        </a:p>
      </dgm:t>
    </dgm:pt>
    <dgm:pt modelId="{99D7A128-60B0-324C-8532-E15C58E8FD71}" type="sibTrans" cxnId="{77053799-1679-6A41-9DDF-389184683C13}">
      <dgm:prSet/>
      <dgm:spPr/>
      <dgm:t>
        <a:bodyPr/>
        <a:lstStyle/>
        <a:p>
          <a:endParaRPr lang="en-US"/>
        </a:p>
      </dgm:t>
    </dgm:pt>
    <dgm:pt modelId="{44CE898C-2ABB-CD4F-AFD4-81F07893B59A}">
      <dgm:prSet phldrT="[Text]"/>
      <dgm:spPr/>
      <dgm:t>
        <a:bodyPr/>
        <a:lstStyle/>
        <a:p>
          <a:r>
            <a:rPr lang="en-US" altLang="zh-CN" dirty="0"/>
            <a:t>Model</a:t>
          </a:r>
          <a:r>
            <a:rPr lang="zh-CN" altLang="en-US" dirty="0"/>
            <a:t> </a:t>
          </a:r>
          <a:r>
            <a:rPr lang="en-US" altLang="zh-CN" dirty="0"/>
            <a:t>Prediction</a:t>
          </a:r>
          <a:endParaRPr lang="en-US" dirty="0"/>
        </a:p>
      </dgm:t>
    </dgm:pt>
    <dgm:pt modelId="{A38ED8B3-36EE-FA49-AB02-A840CC37F1B6}" type="parTrans" cxnId="{EC544436-2B17-6E42-8C65-1AD4B1F7372D}">
      <dgm:prSet/>
      <dgm:spPr/>
      <dgm:t>
        <a:bodyPr/>
        <a:lstStyle/>
        <a:p>
          <a:endParaRPr lang="en-US"/>
        </a:p>
      </dgm:t>
    </dgm:pt>
    <dgm:pt modelId="{5DDFA786-A4EA-E644-A70D-DA4E36CC7F3E}" type="sibTrans" cxnId="{EC544436-2B17-6E42-8C65-1AD4B1F7372D}">
      <dgm:prSet/>
      <dgm:spPr/>
      <dgm:t>
        <a:bodyPr/>
        <a:lstStyle/>
        <a:p>
          <a:endParaRPr lang="en-US"/>
        </a:p>
      </dgm:t>
    </dgm:pt>
    <dgm:pt modelId="{AAAA65C5-F25C-ED40-A88B-154516EA62CD}">
      <dgm:prSet phldrT="[Text]"/>
      <dgm:spPr/>
      <dgm:t>
        <a:bodyPr/>
        <a:lstStyle/>
        <a:p>
          <a:r>
            <a:rPr lang="en-US" altLang="zh-CN" dirty="0"/>
            <a:t>For</a:t>
          </a:r>
          <a:r>
            <a:rPr lang="zh-CN" altLang="en-US" dirty="0"/>
            <a:t> </a:t>
          </a:r>
          <a:r>
            <a:rPr lang="en-US" altLang="zh-CN" dirty="0"/>
            <a:t>Previous</a:t>
          </a:r>
          <a:r>
            <a:rPr lang="zh-CN" altLang="en-US" dirty="0"/>
            <a:t> </a:t>
          </a:r>
          <a:r>
            <a:rPr lang="en-US" altLang="zh-CN" dirty="0"/>
            <a:t>=</a:t>
          </a:r>
          <a:r>
            <a:rPr lang="zh-CN" altLang="en-US" dirty="0"/>
            <a:t> </a:t>
          </a:r>
          <a:r>
            <a:rPr lang="en-US" altLang="zh-CN" dirty="0"/>
            <a:t>0</a:t>
          </a:r>
          <a:endParaRPr lang="en-US" dirty="0"/>
        </a:p>
      </dgm:t>
    </dgm:pt>
    <dgm:pt modelId="{DE7C216A-2625-B548-A9FF-C768D27CB0B6}" type="parTrans" cxnId="{698628C4-F8F6-8542-A86B-396DEBFA84D8}">
      <dgm:prSet/>
      <dgm:spPr/>
      <dgm:t>
        <a:bodyPr/>
        <a:lstStyle/>
        <a:p>
          <a:endParaRPr lang="en-US"/>
        </a:p>
      </dgm:t>
    </dgm:pt>
    <dgm:pt modelId="{14B28A48-78AF-AC45-9539-2CB35E920AD6}" type="sibTrans" cxnId="{698628C4-F8F6-8542-A86B-396DEBFA84D8}">
      <dgm:prSet/>
      <dgm:spPr/>
      <dgm:t>
        <a:bodyPr/>
        <a:lstStyle/>
        <a:p>
          <a:endParaRPr lang="en-US"/>
        </a:p>
      </dgm:t>
    </dgm:pt>
    <dgm:pt modelId="{F5997A22-0B94-AF40-9B6B-ED8482B85207}">
      <dgm:prSet phldrT="[Text]"/>
      <dgm:spPr>
        <a:blipFill>
          <a:blip xmlns:r="http://schemas.openxmlformats.org/officeDocument/2006/relationships" r:embed="rId1"/>
          <a:stretch>
            <a:fillRect l="-6122" r="-561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E84664-EE7D-EF4D-AD4A-DAF7801EFC6E}" type="parTrans" cxnId="{66C6898A-F5DE-4543-8596-20CB6018A435}">
      <dgm:prSet/>
      <dgm:spPr/>
      <dgm:t>
        <a:bodyPr/>
        <a:lstStyle/>
        <a:p>
          <a:endParaRPr lang="en-US"/>
        </a:p>
      </dgm:t>
    </dgm:pt>
    <dgm:pt modelId="{0B9E6DEF-17C0-4944-88A8-922A63F04253}" type="sibTrans" cxnId="{66C6898A-F5DE-4543-8596-20CB6018A435}">
      <dgm:prSet/>
      <dgm:spPr/>
      <dgm:t>
        <a:bodyPr/>
        <a:lstStyle/>
        <a:p>
          <a:endParaRPr lang="en-US"/>
        </a:p>
      </dgm:t>
    </dgm:pt>
    <dgm:pt modelId="{C8B0BE99-C35A-7048-A6C3-80B14D2491EA}" type="pres">
      <dgm:prSet presAssocID="{410A636A-893E-384A-89BD-FA91666D8B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A69C02-2E9C-E149-A0DE-DEB0C60A504F}" type="pres">
      <dgm:prSet presAssocID="{1596A41A-31FA-0347-B920-4A7D3814F884}" presName="root" presStyleCnt="0"/>
      <dgm:spPr/>
    </dgm:pt>
    <dgm:pt modelId="{1942B663-3A12-8D4B-BB6D-CDCE1587FF1C}" type="pres">
      <dgm:prSet presAssocID="{1596A41A-31FA-0347-B920-4A7D3814F884}" presName="rootComposite" presStyleCnt="0"/>
      <dgm:spPr/>
    </dgm:pt>
    <dgm:pt modelId="{2F9160D5-21F4-614A-8DC7-A90D56121167}" type="pres">
      <dgm:prSet presAssocID="{1596A41A-31FA-0347-B920-4A7D3814F884}" presName="rootText" presStyleLbl="node1" presStyleIdx="0" presStyleCnt="2"/>
      <dgm:spPr/>
    </dgm:pt>
    <dgm:pt modelId="{5C2BBD7F-FD80-7E4D-87A0-3DC3F889853A}" type="pres">
      <dgm:prSet presAssocID="{1596A41A-31FA-0347-B920-4A7D3814F884}" presName="rootConnector" presStyleLbl="node1" presStyleIdx="0" presStyleCnt="2"/>
      <dgm:spPr/>
    </dgm:pt>
    <dgm:pt modelId="{2753E837-58A9-FA49-9C2E-1D146EA8F14D}" type="pres">
      <dgm:prSet presAssocID="{1596A41A-31FA-0347-B920-4A7D3814F884}" presName="childShape" presStyleCnt="0"/>
      <dgm:spPr/>
    </dgm:pt>
    <dgm:pt modelId="{F5DC98EC-7823-094B-8950-DDB37F0BED03}" type="pres">
      <dgm:prSet presAssocID="{30C7F93C-D0BD-9A42-9649-2A9BF3D76AC1}" presName="Name13" presStyleLbl="parChTrans1D2" presStyleIdx="0" presStyleCnt="4"/>
      <dgm:spPr/>
    </dgm:pt>
    <dgm:pt modelId="{5DE1F12F-CAFE-B24E-9F31-CEA0E544A446}" type="pres">
      <dgm:prSet presAssocID="{E32B2517-CFD1-B94C-9DA2-805CC3032370}" presName="childText" presStyleLbl="bgAcc1" presStyleIdx="0" presStyleCnt="4">
        <dgm:presLayoutVars>
          <dgm:bulletEnabled val="1"/>
        </dgm:presLayoutVars>
      </dgm:prSet>
      <dgm:spPr/>
    </dgm:pt>
    <dgm:pt modelId="{96A3342F-6CED-7A4D-92B8-F50D3FC4EBE6}" type="pres">
      <dgm:prSet presAssocID="{3E02A080-21AB-384F-AB86-A68558DE273F}" presName="Name13" presStyleLbl="parChTrans1D2" presStyleIdx="1" presStyleCnt="4"/>
      <dgm:spPr/>
    </dgm:pt>
    <dgm:pt modelId="{23A34D08-1A19-FA4E-9346-EE3995731564}" type="pres">
      <dgm:prSet presAssocID="{BB25BC88-E2D0-424A-B2BC-3ACE7183D4F4}" presName="childText" presStyleLbl="bgAcc1" presStyleIdx="1" presStyleCnt="4">
        <dgm:presLayoutVars>
          <dgm:bulletEnabled val="1"/>
        </dgm:presLayoutVars>
      </dgm:prSet>
      <dgm:spPr/>
    </dgm:pt>
    <dgm:pt modelId="{DEF253B1-ACA1-F342-86C6-11DC4BC791F3}" type="pres">
      <dgm:prSet presAssocID="{44CE898C-2ABB-CD4F-AFD4-81F07893B59A}" presName="root" presStyleCnt="0"/>
      <dgm:spPr/>
    </dgm:pt>
    <dgm:pt modelId="{D27C9C95-8D77-AE4C-B24B-28484D5695E7}" type="pres">
      <dgm:prSet presAssocID="{44CE898C-2ABB-CD4F-AFD4-81F07893B59A}" presName="rootComposite" presStyleCnt="0"/>
      <dgm:spPr/>
    </dgm:pt>
    <dgm:pt modelId="{BDEBAF65-AEB7-074C-AB19-0F0BF24D4799}" type="pres">
      <dgm:prSet presAssocID="{44CE898C-2ABB-CD4F-AFD4-81F07893B59A}" presName="rootText" presStyleLbl="node1" presStyleIdx="1" presStyleCnt="2"/>
      <dgm:spPr/>
    </dgm:pt>
    <dgm:pt modelId="{4213A9EC-307B-3E4F-8D5D-DA58C02AACC1}" type="pres">
      <dgm:prSet presAssocID="{44CE898C-2ABB-CD4F-AFD4-81F07893B59A}" presName="rootConnector" presStyleLbl="node1" presStyleIdx="1" presStyleCnt="2"/>
      <dgm:spPr/>
    </dgm:pt>
    <dgm:pt modelId="{BE0D8BAA-CB96-434D-B4B5-66D49D389C91}" type="pres">
      <dgm:prSet presAssocID="{44CE898C-2ABB-CD4F-AFD4-81F07893B59A}" presName="childShape" presStyleCnt="0"/>
      <dgm:spPr/>
    </dgm:pt>
    <dgm:pt modelId="{3BCEE5FE-4680-5747-BAF2-94456F21C014}" type="pres">
      <dgm:prSet presAssocID="{DE7C216A-2625-B548-A9FF-C768D27CB0B6}" presName="Name13" presStyleLbl="parChTrans1D2" presStyleIdx="2" presStyleCnt="4"/>
      <dgm:spPr/>
    </dgm:pt>
    <dgm:pt modelId="{96EA2148-BA82-7347-AED6-711C2CF6F972}" type="pres">
      <dgm:prSet presAssocID="{AAAA65C5-F25C-ED40-A88B-154516EA62CD}" presName="childText" presStyleLbl="bgAcc1" presStyleIdx="2" presStyleCnt="4">
        <dgm:presLayoutVars>
          <dgm:bulletEnabled val="1"/>
        </dgm:presLayoutVars>
      </dgm:prSet>
      <dgm:spPr/>
    </dgm:pt>
    <dgm:pt modelId="{4E1FC3B0-1861-0943-A5D7-BDEEA6693A8D}" type="pres">
      <dgm:prSet presAssocID="{9BE84664-EE7D-EF4D-AD4A-DAF7801EFC6E}" presName="Name13" presStyleLbl="parChTrans1D2" presStyleIdx="3" presStyleCnt="4"/>
      <dgm:spPr/>
    </dgm:pt>
    <dgm:pt modelId="{D9F65153-642E-4D44-B01F-438CA2909BF8}" type="pres">
      <dgm:prSet presAssocID="{F5997A22-0B94-AF40-9B6B-ED8482B8520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2A2A802-DEA0-3C4D-8A3B-F003B044A23A}" type="presOf" srcId="{44CE898C-2ABB-CD4F-AFD4-81F07893B59A}" destId="{4213A9EC-307B-3E4F-8D5D-DA58C02AACC1}" srcOrd="1" destOrd="0" presId="urn:microsoft.com/office/officeart/2005/8/layout/hierarchy3"/>
    <dgm:cxn modelId="{B1640A13-1F21-4A47-BAB9-89751638F813}" type="presOf" srcId="{DE7C216A-2625-B548-A9FF-C768D27CB0B6}" destId="{3BCEE5FE-4680-5747-BAF2-94456F21C014}" srcOrd="0" destOrd="0" presId="urn:microsoft.com/office/officeart/2005/8/layout/hierarchy3"/>
    <dgm:cxn modelId="{85C2D31D-E6A1-4E42-8AEA-5CBC8D63A801}" type="presOf" srcId="{BB25BC88-E2D0-424A-B2BC-3ACE7183D4F4}" destId="{23A34D08-1A19-FA4E-9346-EE3995731564}" srcOrd="0" destOrd="0" presId="urn:microsoft.com/office/officeart/2005/8/layout/hierarchy3"/>
    <dgm:cxn modelId="{BB945627-338B-E644-A8D8-6FEEE01B96FA}" srcId="{410A636A-893E-384A-89BD-FA91666D8B7E}" destId="{1596A41A-31FA-0347-B920-4A7D3814F884}" srcOrd="0" destOrd="0" parTransId="{F90179DF-C754-A247-A448-F530348B0AB6}" sibTransId="{97394156-3F8A-5048-93EB-14A3B6F12462}"/>
    <dgm:cxn modelId="{EC544436-2B17-6E42-8C65-1AD4B1F7372D}" srcId="{410A636A-893E-384A-89BD-FA91666D8B7E}" destId="{44CE898C-2ABB-CD4F-AFD4-81F07893B59A}" srcOrd="1" destOrd="0" parTransId="{A38ED8B3-36EE-FA49-AB02-A840CC37F1B6}" sibTransId="{5DDFA786-A4EA-E644-A70D-DA4E36CC7F3E}"/>
    <dgm:cxn modelId="{97AE6B74-36B0-9641-9866-B7FE038E477B}" type="presOf" srcId="{E32B2517-CFD1-B94C-9DA2-805CC3032370}" destId="{5DE1F12F-CAFE-B24E-9F31-CEA0E544A446}" srcOrd="0" destOrd="0" presId="urn:microsoft.com/office/officeart/2005/8/layout/hierarchy3"/>
    <dgm:cxn modelId="{66C6898A-F5DE-4543-8596-20CB6018A435}" srcId="{44CE898C-2ABB-CD4F-AFD4-81F07893B59A}" destId="{F5997A22-0B94-AF40-9B6B-ED8482B85207}" srcOrd="1" destOrd="0" parTransId="{9BE84664-EE7D-EF4D-AD4A-DAF7801EFC6E}" sibTransId="{0B9E6DEF-17C0-4944-88A8-922A63F04253}"/>
    <dgm:cxn modelId="{DE364F8E-F8BA-154B-8013-AC75B3C23C98}" type="presOf" srcId="{30C7F93C-D0BD-9A42-9649-2A9BF3D76AC1}" destId="{F5DC98EC-7823-094B-8950-DDB37F0BED03}" srcOrd="0" destOrd="0" presId="urn:microsoft.com/office/officeart/2005/8/layout/hierarchy3"/>
    <dgm:cxn modelId="{77053799-1679-6A41-9DDF-389184683C13}" srcId="{1596A41A-31FA-0347-B920-4A7D3814F884}" destId="{BB25BC88-E2D0-424A-B2BC-3ACE7183D4F4}" srcOrd="1" destOrd="0" parTransId="{3E02A080-21AB-384F-AB86-A68558DE273F}" sibTransId="{99D7A128-60B0-324C-8532-E15C58E8FD71}"/>
    <dgm:cxn modelId="{BC43D0AF-2C55-C643-95AF-6D60A8560DA1}" type="presOf" srcId="{AAAA65C5-F25C-ED40-A88B-154516EA62CD}" destId="{96EA2148-BA82-7347-AED6-711C2CF6F972}" srcOrd="0" destOrd="0" presId="urn:microsoft.com/office/officeart/2005/8/layout/hierarchy3"/>
    <dgm:cxn modelId="{698628C4-F8F6-8542-A86B-396DEBFA84D8}" srcId="{44CE898C-2ABB-CD4F-AFD4-81F07893B59A}" destId="{AAAA65C5-F25C-ED40-A88B-154516EA62CD}" srcOrd="0" destOrd="0" parTransId="{DE7C216A-2625-B548-A9FF-C768D27CB0B6}" sibTransId="{14B28A48-78AF-AC45-9539-2CB35E920AD6}"/>
    <dgm:cxn modelId="{EBCDA8C7-0284-2449-8C28-C0643E65AD20}" type="presOf" srcId="{44CE898C-2ABB-CD4F-AFD4-81F07893B59A}" destId="{BDEBAF65-AEB7-074C-AB19-0F0BF24D4799}" srcOrd="0" destOrd="0" presId="urn:microsoft.com/office/officeart/2005/8/layout/hierarchy3"/>
    <dgm:cxn modelId="{A5D440CD-A494-1347-AB2F-A1F9A8255D90}" type="presOf" srcId="{410A636A-893E-384A-89BD-FA91666D8B7E}" destId="{C8B0BE99-C35A-7048-A6C3-80B14D2491EA}" srcOrd="0" destOrd="0" presId="urn:microsoft.com/office/officeart/2005/8/layout/hierarchy3"/>
    <dgm:cxn modelId="{A26EA7D3-BBF3-F043-ABB8-FB6507FED155}" type="presOf" srcId="{3E02A080-21AB-384F-AB86-A68558DE273F}" destId="{96A3342F-6CED-7A4D-92B8-F50D3FC4EBE6}" srcOrd="0" destOrd="0" presId="urn:microsoft.com/office/officeart/2005/8/layout/hierarchy3"/>
    <dgm:cxn modelId="{7A0162DC-C7C3-4541-824D-6408D5F22404}" type="presOf" srcId="{1596A41A-31FA-0347-B920-4A7D3814F884}" destId="{2F9160D5-21F4-614A-8DC7-A90D56121167}" srcOrd="0" destOrd="0" presId="urn:microsoft.com/office/officeart/2005/8/layout/hierarchy3"/>
    <dgm:cxn modelId="{CC7FE1E1-F116-2144-99C0-525C979E25EB}" type="presOf" srcId="{1596A41A-31FA-0347-B920-4A7D3814F884}" destId="{5C2BBD7F-FD80-7E4D-87A0-3DC3F889853A}" srcOrd="1" destOrd="0" presId="urn:microsoft.com/office/officeart/2005/8/layout/hierarchy3"/>
    <dgm:cxn modelId="{B5741EEA-5E61-2A45-B0EE-DC38FED99472}" type="presOf" srcId="{9BE84664-EE7D-EF4D-AD4A-DAF7801EFC6E}" destId="{4E1FC3B0-1861-0943-A5D7-BDEEA6693A8D}" srcOrd="0" destOrd="0" presId="urn:microsoft.com/office/officeart/2005/8/layout/hierarchy3"/>
    <dgm:cxn modelId="{7732CBF2-C0F3-2B49-AC60-98B23E3CD472}" type="presOf" srcId="{F5997A22-0B94-AF40-9B6B-ED8482B85207}" destId="{D9F65153-642E-4D44-B01F-438CA2909BF8}" srcOrd="0" destOrd="0" presId="urn:microsoft.com/office/officeart/2005/8/layout/hierarchy3"/>
    <dgm:cxn modelId="{53081BF8-18F7-0244-BA58-18C06DCBF864}" srcId="{1596A41A-31FA-0347-B920-4A7D3814F884}" destId="{E32B2517-CFD1-B94C-9DA2-805CC3032370}" srcOrd="0" destOrd="0" parTransId="{30C7F93C-D0BD-9A42-9649-2A9BF3D76AC1}" sibTransId="{96AE06F6-F936-BB46-B548-4B3A1EEAF5E3}"/>
    <dgm:cxn modelId="{7254481E-DC7C-6C46-8DD3-8B58C17493AC}" type="presParOf" srcId="{C8B0BE99-C35A-7048-A6C3-80B14D2491EA}" destId="{79A69C02-2E9C-E149-A0DE-DEB0C60A504F}" srcOrd="0" destOrd="0" presId="urn:microsoft.com/office/officeart/2005/8/layout/hierarchy3"/>
    <dgm:cxn modelId="{9A2137AB-75C1-F542-969D-DAD814389289}" type="presParOf" srcId="{79A69C02-2E9C-E149-A0DE-DEB0C60A504F}" destId="{1942B663-3A12-8D4B-BB6D-CDCE1587FF1C}" srcOrd="0" destOrd="0" presId="urn:microsoft.com/office/officeart/2005/8/layout/hierarchy3"/>
    <dgm:cxn modelId="{2EB18343-C210-E34A-A30D-ABC64A2CF3B6}" type="presParOf" srcId="{1942B663-3A12-8D4B-BB6D-CDCE1587FF1C}" destId="{2F9160D5-21F4-614A-8DC7-A90D56121167}" srcOrd="0" destOrd="0" presId="urn:microsoft.com/office/officeart/2005/8/layout/hierarchy3"/>
    <dgm:cxn modelId="{85F97BFA-1658-794A-9C28-C7553F3EE16F}" type="presParOf" srcId="{1942B663-3A12-8D4B-BB6D-CDCE1587FF1C}" destId="{5C2BBD7F-FD80-7E4D-87A0-3DC3F889853A}" srcOrd="1" destOrd="0" presId="urn:microsoft.com/office/officeart/2005/8/layout/hierarchy3"/>
    <dgm:cxn modelId="{D690332A-6891-874D-B2F4-37EE87CFEEE9}" type="presParOf" srcId="{79A69C02-2E9C-E149-A0DE-DEB0C60A504F}" destId="{2753E837-58A9-FA49-9C2E-1D146EA8F14D}" srcOrd="1" destOrd="0" presId="urn:microsoft.com/office/officeart/2005/8/layout/hierarchy3"/>
    <dgm:cxn modelId="{305103F9-5497-364D-B4B9-62CF6701E120}" type="presParOf" srcId="{2753E837-58A9-FA49-9C2E-1D146EA8F14D}" destId="{F5DC98EC-7823-094B-8950-DDB37F0BED03}" srcOrd="0" destOrd="0" presId="urn:microsoft.com/office/officeart/2005/8/layout/hierarchy3"/>
    <dgm:cxn modelId="{225C13AD-5287-124F-BC95-0CB0749D3C22}" type="presParOf" srcId="{2753E837-58A9-FA49-9C2E-1D146EA8F14D}" destId="{5DE1F12F-CAFE-B24E-9F31-CEA0E544A446}" srcOrd="1" destOrd="0" presId="urn:microsoft.com/office/officeart/2005/8/layout/hierarchy3"/>
    <dgm:cxn modelId="{1F046395-7118-3947-A50F-BE6E8B314E05}" type="presParOf" srcId="{2753E837-58A9-FA49-9C2E-1D146EA8F14D}" destId="{96A3342F-6CED-7A4D-92B8-F50D3FC4EBE6}" srcOrd="2" destOrd="0" presId="urn:microsoft.com/office/officeart/2005/8/layout/hierarchy3"/>
    <dgm:cxn modelId="{231882EE-50CA-F144-9067-47B2F1645728}" type="presParOf" srcId="{2753E837-58A9-FA49-9C2E-1D146EA8F14D}" destId="{23A34D08-1A19-FA4E-9346-EE3995731564}" srcOrd="3" destOrd="0" presId="urn:microsoft.com/office/officeart/2005/8/layout/hierarchy3"/>
    <dgm:cxn modelId="{5558111B-8757-0643-976F-892BC9E034F3}" type="presParOf" srcId="{C8B0BE99-C35A-7048-A6C3-80B14D2491EA}" destId="{DEF253B1-ACA1-F342-86C6-11DC4BC791F3}" srcOrd="1" destOrd="0" presId="urn:microsoft.com/office/officeart/2005/8/layout/hierarchy3"/>
    <dgm:cxn modelId="{240B1568-5B03-8B4D-87D4-075D51E25C98}" type="presParOf" srcId="{DEF253B1-ACA1-F342-86C6-11DC4BC791F3}" destId="{D27C9C95-8D77-AE4C-B24B-28484D5695E7}" srcOrd="0" destOrd="0" presId="urn:microsoft.com/office/officeart/2005/8/layout/hierarchy3"/>
    <dgm:cxn modelId="{B2025E8A-D218-7A43-9922-0421FD389B53}" type="presParOf" srcId="{D27C9C95-8D77-AE4C-B24B-28484D5695E7}" destId="{BDEBAF65-AEB7-074C-AB19-0F0BF24D4799}" srcOrd="0" destOrd="0" presId="urn:microsoft.com/office/officeart/2005/8/layout/hierarchy3"/>
    <dgm:cxn modelId="{38DE87A5-CAF3-4144-A486-60BB77607B22}" type="presParOf" srcId="{D27C9C95-8D77-AE4C-B24B-28484D5695E7}" destId="{4213A9EC-307B-3E4F-8D5D-DA58C02AACC1}" srcOrd="1" destOrd="0" presId="urn:microsoft.com/office/officeart/2005/8/layout/hierarchy3"/>
    <dgm:cxn modelId="{8F100B95-E8E0-5345-8391-96EA4E3CEF40}" type="presParOf" srcId="{DEF253B1-ACA1-F342-86C6-11DC4BC791F3}" destId="{BE0D8BAA-CB96-434D-B4B5-66D49D389C91}" srcOrd="1" destOrd="0" presId="urn:microsoft.com/office/officeart/2005/8/layout/hierarchy3"/>
    <dgm:cxn modelId="{66A60923-3C51-7D40-AEC5-0C71A9A6586F}" type="presParOf" srcId="{BE0D8BAA-CB96-434D-B4B5-66D49D389C91}" destId="{3BCEE5FE-4680-5747-BAF2-94456F21C014}" srcOrd="0" destOrd="0" presId="urn:microsoft.com/office/officeart/2005/8/layout/hierarchy3"/>
    <dgm:cxn modelId="{E3DDACB2-79ED-1345-86AC-82AB30CED254}" type="presParOf" srcId="{BE0D8BAA-CB96-434D-B4B5-66D49D389C91}" destId="{96EA2148-BA82-7347-AED6-711C2CF6F972}" srcOrd="1" destOrd="0" presId="urn:microsoft.com/office/officeart/2005/8/layout/hierarchy3"/>
    <dgm:cxn modelId="{B0F3F35C-68CF-3143-8CDC-3CBB1692ECCE}" type="presParOf" srcId="{BE0D8BAA-CB96-434D-B4B5-66D49D389C91}" destId="{4E1FC3B0-1861-0943-A5D7-BDEEA6693A8D}" srcOrd="2" destOrd="0" presId="urn:microsoft.com/office/officeart/2005/8/layout/hierarchy3"/>
    <dgm:cxn modelId="{EAC4D0CA-35BE-3148-8867-8C8FBAE68549}" type="presParOf" srcId="{BE0D8BAA-CB96-434D-B4B5-66D49D389C91}" destId="{D9F65153-642E-4D44-B01F-438CA2909BF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160D5-21F4-614A-8DC7-A90D56121167}">
      <dsp:nvSpPr>
        <dsp:cNvPr id="0" name=""/>
        <dsp:cNvSpPr/>
      </dsp:nvSpPr>
      <dsp:spPr>
        <a:xfrm>
          <a:off x="2355533" y="4449"/>
          <a:ext cx="3081953" cy="1540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Data</a:t>
          </a:r>
          <a:r>
            <a:rPr lang="zh-CN" altLang="en-US" sz="4000" kern="1200" dirty="0"/>
            <a:t> </a:t>
          </a:r>
          <a:r>
            <a:rPr lang="en-US" altLang="zh-CN" sz="4000" kern="1200" dirty="0"/>
            <a:t>Visualization</a:t>
          </a:r>
          <a:endParaRPr lang="en-US" sz="4000" kern="1200" dirty="0"/>
        </a:p>
      </dsp:txBody>
      <dsp:txXfrm>
        <a:off x="2400667" y="49583"/>
        <a:ext cx="2991685" cy="1450708"/>
      </dsp:txXfrm>
    </dsp:sp>
    <dsp:sp modelId="{F5DC98EC-7823-094B-8950-DDB37F0BED03}">
      <dsp:nvSpPr>
        <dsp:cNvPr id="0" name=""/>
        <dsp:cNvSpPr/>
      </dsp:nvSpPr>
      <dsp:spPr>
        <a:xfrm>
          <a:off x="2663728" y="1545426"/>
          <a:ext cx="308195" cy="1155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732"/>
              </a:lnTo>
              <a:lnTo>
                <a:pt x="308195" y="115573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1F12F-CAFE-B24E-9F31-CEA0E544A446}">
      <dsp:nvSpPr>
        <dsp:cNvPr id="0" name=""/>
        <dsp:cNvSpPr/>
      </dsp:nvSpPr>
      <dsp:spPr>
        <a:xfrm>
          <a:off x="2971923" y="1930670"/>
          <a:ext cx="2465562" cy="1540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Separate</a:t>
          </a:r>
          <a:r>
            <a:rPr lang="zh-CN" altLang="en-US" sz="3400" kern="1200" dirty="0"/>
            <a:t> </a:t>
          </a:r>
          <a:r>
            <a:rPr lang="en-US" altLang="zh-CN" sz="3400" kern="1200" dirty="0"/>
            <a:t>by</a:t>
          </a:r>
          <a:r>
            <a:rPr lang="zh-CN" altLang="en-US" sz="3400" kern="1200" dirty="0"/>
            <a:t> </a:t>
          </a:r>
          <a:r>
            <a:rPr lang="en-US" altLang="zh-CN" sz="3400" kern="1200" dirty="0"/>
            <a:t>Previous</a:t>
          </a:r>
          <a:endParaRPr lang="en-US" sz="3400" kern="1200" dirty="0"/>
        </a:p>
      </dsp:txBody>
      <dsp:txXfrm>
        <a:off x="3017057" y="1975804"/>
        <a:ext cx="2375294" cy="1450708"/>
      </dsp:txXfrm>
    </dsp:sp>
    <dsp:sp modelId="{96A3342F-6CED-7A4D-92B8-F50D3FC4EBE6}">
      <dsp:nvSpPr>
        <dsp:cNvPr id="0" name=""/>
        <dsp:cNvSpPr/>
      </dsp:nvSpPr>
      <dsp:spPr>
        <a:xfrm>
          <a:off x="2663728" y="1545426"/>
          <a:ext cx="308195" cy="3081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1953"/>
              </a:lnTo>
              <a:lnTo>
                <a:pt x="308195" y="308195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34D08-1A19-FA4E-9346-EE3995731564}">
      <dsp:nvSpPr>
        <dsp:cNvPr id="0" name=""/>
        <dsp:cNvSpPr/>
      </dsp:nvSpPr>
      <dsp:spPr>
        <a:xfrm>
          <a:off x="2971923" y="3856890"/>
          <a:ext cx="2465562" cy="1540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Most</a:t>
          </a:r>
          <a:r>
            <a:rPr lang="zh-CN" altLang="en-US" sz="3400" kern="1200" dirty="0"/>
            <a:t> </a:t>
          </a:r>
          <a:r>
            <a:rPr lang="en-US" altLang="zh-CN" sz="3400" kern="1200" dirty="0"/>
            <a:t>useful</a:t>
          </a:r>
          <a:r>
            <a:rPr lang="zh-CN" altLang="en-US" sz="3400" kern="1200" dirty="0"/>
            <a:t> </a:t>
          </a:r>
          <a:r>
            <a:rPr lang="en-US" altLang="zh-CN" sz="3400" kern="1200" dirty="0"/>
            <a:t>predictors</a:t>
          </a:r>
          <a:endParaRPr lang="en-US" sz="3400" kern="1200" dirty="0"/>
        </a:p>
      </dsp:txBody>
      <dsp:txXfrm>
        <a:off x="3017057" y="3902024"/>
        <a:ext cx="2375294" cy="1450708"/>
      </dsp:txXfrm>
    </dsp:sp>
    <dsp:sp modelId="{BDEBAF65-AEB7-074C-AB19-0F0BF24D4799}">
      <dsp:nvSpPr>
        <dsp:cNvPr id="0" name=""/>
        <dsp:cNvSpPr/>
      </dsp:nvSpPr>
      <dsp:spPr>
        <a:xfrm>
          <a:off x="6207974" y="4449"/>
          <a:ext cx="3081953" cy="1540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Model</a:t>
          </a:r>
          <a:r>
            <a:rPr lang="zh-CN" altLang="en-US" sz="4000" kern="1200" dirty="0"/>
            <a:t> </a:t>
          </a:r>
          <a:r>
            <a:rPr lang="en-US" altLang="zh-CN" sz="4000" kern="1200" dirty="0"/>
            <a:t>Prediction</a:t>
          </a:r>
          <a:endParaRPr lang="en-US" sz="4000" kern="1200" dirty="0"/>
        </a:p>
      </dsp:txBody>
      <dsp:txXfrm>
        <a:off x="6253108" y="49583"/>
        <a:ext cx="2991685" cy="1450708"/>
      </dsp:txXfrm>
    </dsp:sp>
    <dsp:sp modelId="{3BCEE5FE-4680-5747-BAF2-94456F21C014}">
      <dsp:nvSpPr>
        <dsp:cNvPr id="0" name=""/>
        <dsp:cNvSpPr/>
      </dsp:nvSpPr>
      <dsp:spPr>
        <a:xfrm>
          <a:off x="6516169" y="1545426"/>
          <a:ext cx="308195" cy="1155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5732"/>
              </a:lnTo>
              <a:lnTo>
                <a:pt x="308195" y="115573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A2148-BA82-7347-AED6-711C2CF6F972}">
      <dsp:nvSpPr>
        <dsp:cNvPr id="0" name=""/>
        <dsp:cNvSpPr/>
      </dsp:nvSpPr>
      <dsp:spPr>
        <a:xfrm>
          <a:off x="6824365" y="1930670"/>
          <a:ext cx="2465562" cy="1540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For</a:t>
          </a:r>
          <a:r>
            <a:rPr lang="zh-CN" altLang="en-US" sz="3400" kern="1200" dirty="0"/>
            <a:t> </a:t>
          </a:r>
          <a:r>
            <a:rPr lang="en-US" altLang="zh-CN" sz="3400" kern="1200" dirty="0"/>
            <a:t>Previous</a:t>
          </a:r>
          <a:r>
            <a:rPr lang="zh-CN" altLang="en-US" sz="3400" kern="1200" dirty="0"/>
            <a:t> </a:t>
          </a:r>
          <a:r>
            <a:rPr lang="en-US" altLang="zh-CN" sz="3400" kern="1200" dirty="0"/>
            <a:t>=</a:t>
          </a:r>
          <a:r>
            <a:rPr lang="zh-CN" altLang="en-US" sz="3400" kern="1200" dirty="0"/>
            <a:t> </a:t>
          </a:r>
          <a:r>
            <a:rPr lang="en-US" altLang="zh-CN" sz="3400" kern="1200" dirty="0"/>
            <a:t>0</a:t>
          </a:r>
          <a:endParaRPr lang="en-US" sz="3400" kern="1200" dirty="0"/>
        </a:p>
      </dsp:txBody>
      <dsp:txXfrm>
        <a:off x="6869499" y="1975804"/>
        <a:ext cx="2375294" cy="1450708"/>
      </dsp:txXfrm>
    </dsp:sp>
    <dsp:sp modelId="{4E1FC3B0-1861-0943-A5D7-BDEEA6693A8D}">
      <dsp:nvSpPr>
        <dsp:cNvPr id="0" name=""/>
        <dsp:cNvSpPr/>
      </dsp:nvSpPr>
      <dsp:spPr>
        <a:xfrm>
          <a:off x="6516169" y="1545426"/>
          <a:ext cx="308195" cy="3081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1953"/>
              </a:lnTo>
              <a:lnTo>
                <a:pt x="308195" y="308195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65153-642E-4D44-B01F-438CA2909BF8}">
      <dsp:nvSpPr>
        <dsp:cNvPr id="0" name=""/>
        <dsp:cNvSpPr/>
      </dsp:nvSpPr>
      <dsp:spPr>
        <a:xfrm>
          <a:off x="6824365" y="3856890"/>
          <a:ext cx="2465562" cy="1540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For</a:t>
          </a:r>
          <a:r>
            <a:rPr lang="zh-CN" altLang="en-US" sz="3400" kern="1200" dirty="0"/>
            <a:t> </a:t>
          </a:r>
          <a:r>
            <a:rPr lang="en-US" altLang="zh-CN" sz="3400" kern="1200" dirty="0"/>
            <a:t>Previous</a:t>
          </a:r>
          <a:r>
            <a:rPr lang="zh-CN" altLang="en-US" sz="34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3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≠</m:t>
              </m:r>
            </m:oMath>
          </a14:m>
          <a:r>
            <a:rPr lang="zh-CN" altLang="en-US" sz="3400" kern="1200" dirty="0"/>
            <a:t> </a:t>
          </a:r>
          <a:r>
            <a:rPr lang="en-US" altLang="zh-CN" sz="3400" kern="1200" dirty="0"/>
            <a:t>0</a:t>
          </a:r>
          <a:endParaRPr lang="en-US" sz="3400" kern="1200" dirty="0"/>
        </a:p>
      </dsp:txBody>
      <dsp:txXfrm>
        <a:off x="6869499" y="3902024"/>
        <a:ext cx="2375294" cy="1450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5EC59-208B-124C-BE91-8C44F55F11AE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82D8F-2AFD-EE4E-82DC-61011722B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457200">
              <a:lnSpc>
                <a:spcPts val="1800"/>
              </a:lnSpc>
              <a:buNone/>
            </a:pP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people</a:t>
            </a:r>
            <a:r>
              <a:rPr lang="zh-CN" altLang="en-US" sz="1200" dirty="0"/>
              <a:t> </a:t>
            </a:r>
            <a:r>
              <a:rPr lang="en-US" altLang="zh-CN" sz="1200" dirty="0"/>
              <a:t>who</a:t>
            </a:r>
            <a:r>
              <a:rPr lang="zh-CN" altLang="en-US" sz="1200" dirty="0"/>
              <a:t> </a:t>
            </a:r>
            <a:r>
              <a:rPr lang="en-US" altLang="zh-CN" sz="1200" dirty="0"/>
              <a:t>subscribed,</a:t>
            </a:r>
            <a:r>
              <a:rPr lang="zh-CN" altLang="en-US" sz="1200" dirty="0"/>
              <a:t> </a:t>
            </a:r>
            <a:r>
              <a:rPr lang="en-US" altLang="zh-CN" sz="1200" dirty="0"/>
              <a:t>51.39%</a:t>
            </a:r>
            <a:r>
              <a:rPr lang="zh-CN" altLang="en-US" sz="1200" dirty="0"/>
              <a:t>  </a:t>
            </a:r>
            <a:r>
              <a:rPr lang="en-US" altLang="zh-CN" sz="1200" dirty="0"/>
              <a:t>had</a:t>
            </a:r>
            <a:r>
              <a:rPr lang="zh-CN" altLang="en-US" sz="1200" dirty="0"/>
              <a:t> </a:t>
            </a:r>
            <a:r>
              <a:rPr lang="en-US" altLang="zh-CN" sz="1200" dirty="0"/>
              <a:t>been</a:t>
            </a:r>
            <a:r>
              <a:rPr lang="zh-CN" altLang="en-US" sz="1200" dirty="0"/>
              <a:t> </a:t>
            </a:r>
            <a:r>
              <a:rPr lang="en-US" altLang="zh-CN" sz="1200" dirty="0"/>
              <a:t>successfully</a:t>
            </a:r>
            <a:r>
              <a:rPr lang="zh-CN" altLang="en-US" sz="1200" dirty="0"/>
              <a:t> </a:t>
            </a:r>
            <a:r>
              <a:rPr lang="en-US" altLang="zh-CN" sz="1200" dirty="0"/>
              <a:t>marketed</a:t>
            </a:r>
            <a:r>
              <a:rPr lang="zh-CN" altLang="en-US" sz="1200" dirty="0"/>
              <a:t> </a:t>
            </a:r>
            <a:r>
              <a:rPr lang="en-US" altLang="zh-CN" sz="1200" dirty="0"/>
              <a:t>to.</a:t>
            </a:r>
          </a:p>
          <a:p>
            <a:pPr marL="0" indent="-457200">
              <a:lnSpc>
                <a:spcPts val="1800"/>
              </a:lnSpc>
              <a:buNone/>
            </a:pP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people</a:t>
            </a:r>
            <a:r>
              <a:rPr lang="zh-CN" altLang="en-US" sz="1200" dirty="0"/>
              <a:t> </a:t>
            </a:r>
            <a:r>
              <a:rPr lang="en-US" altLang="zh-CN" sz="1200" dirty="0"/>
              <a:t>who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subscribed,</a:t>
            </a:r>
            <a:r>
              <a:rPr lang="zh-CN" altLang="en-US" sz="1200" dirty="0"/>
              <a:t> </a:t>
            </a:r>
            <a:r>
              <a:rPr lang="en-US" altLang="zh-CN" sz="1200" dirty="0"/>
              <a:t>67.46%</a:t>
            </a:r>
            <a:r>
              <a:rPr lang="zh-CN" altLang="en-US" sz="1200" dirty="0"/>
              <a:t>  </a:t>
            </a:r>
            <a:r>
              <a:rPr lang="en-US" altLang="zh-CN" sz="1200" dirty="0"/>
              <a:t>had</a:t>
            </a:r>
            <a:r>
              <a:rPr lang="zh-CN" altLang="en-US" sz="1200" dirty="0"/>
              <a:t>  </a:t>
            </a:r>
            <a:r>
              <a:rPr lang="en-US" altLang="zh-CN" sz="1200" dirty="0"/>
              <a:t>marketing</a:t>
            </a:r>
            <a:r>
              <a:rPr lang="zh-CN" altLang="en-US" sz="1200" dirty="0"/>
              <a:t> </a:t>
            </a:r>
            <a:r>
              <a:rPr lang="en-US" altLang="zh-CN" sz="1200" dirty="0"/>
              <a:t>campaign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them</a:t>
            </a:r>
            <a:r>
              <a:rPr lang="zh-CN" altLang="en-US" sz="1200" dirty="0"/>
              <a:t> </a:t>
            </a:r>
            <a:r>
              <a:rPr lang="en-US" altLang="zh-CN" sz="1200" dirty="0"/>
              <a:t>fail.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2D8F-2AFD-EE4E-82DC-61011722BE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-457200">
              <a:lnSpc>
                <a:spcPts val="1800"/>
              </a:lnSpc>
              <a:buNone/>
            </a:pP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people</a:t>
            </a:r>
            <a:r>
              <a:rPr lang="zh-CN" altLang="en-US" sz="1200" dirty="0"/>
              <a:t> </a:t>
            </a:r>
            <a:r>
              <a:rPr lang="en-US" altLang="zh-CN" sz="1200" dirty="0"/>
              <a:t>who</a:t>
            </a:r>
            <a:r>
              <a:rPr lang="zh-CN" altLang="en-US" sz="1200" dirty="0"/>
              <a:t> </a:t>
            </a:r>
            <a:r>
              <a:rPr lang="en-US" altLang="zh-CN" sz="1200" dirty="0"/>
              <a:t>subscribed,</a:t>
            </a:r>
            <a:r>
              <a:rPr lang="zh-CN" altLang="en-US" sz="1200" dirty="0"/>
              <a:t> </a:t>
            </a:r>
            <a:r>
              <a:rPr lang="en-US" altLang="zh-CN" sz="1200" dirty="0"/>
              <a:t>51.39%</a:t>
            </a:r>
            <a:r>
              <a:rPr lang="zh-CN" altLang="en-US" sz="1200" dirty="0"/>
              <a:t>  </a:t>
            </a:r>
            <a:r>
              <a:rPr lang="en-US" altLang="zh-CN" sz="1200" dirty="0"/>
              <a:t>had</a:t>
            </a:r>
            <a:r>
              <a:rPr lang="zh-CN" altLang="en-US" sz="1200" dirty="0"/>
              <a:t> </a:t>
            </a:r>
            <a:r>
              <a:rPr lang="en-US" altLang="zh-CN" sz="1200" dirty="0"/>
              <a:t>been</a:t>
            </a:r>
            <a:r>
              <a:rPr lang="zh-CN" altLang="en-US" sz="1200" dirty="0"/>
              <a:t> </a:t>
            </a:r>
            <a:r>
              <a:rPr lang="en-US" altLang="zh-CN" sz="1200" dirty="0"/>
              <a:t>successfully</a:t>
            </a:r>
            <a:r>
              <a:rPr lang="zh-CN" altLang="en-US" sz="1200" dirty="0"/>
              <a:t> </a:t>
            </a:r>
            <a:r>
              <a:rPr lang="en-US" altLang="zh-CN" sz="1200" dirty="0"/>
              <a:t>marketed</a:t>
            </a:r>
            <a:r>
              <a:rPr lang="zh-CN" altLang="en-US" sz="1200" dirty="0"/>
              <a:t> </a:t>
            </a:r>
            <a:r>
              <a:rPr lang="en-US" altLang="zh-CN" sz="1200" dirty="0"/>
              <a:t>to.</a:t>
            </a:r>
          </a:p>
          <a:p>
            <a:pPr marL="0" indent="-457200">
              <a:lnSpc>
                <a:spcPts val="1800"/>
              </a:lnSpc>
              <a:buNone/>
            </a:pP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people</a:t>
            </a:r>
            <a:r>
              <a:rPr lang="zh-CN" altLang="en-US" sz="1200" dirty="0"/>
              <a:t> </a:t>
            </a:r>
            <a:r>
              <a:rPr lang="en-US" altLang="zh-CN" sz="1200" dirty="0"/>
              <a:t>who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subscribed,</a:t>
            </a:r>
            <a:r>
              <a:rPr lang="zh-CN" altLang="en-US" sz="1200" dirty="0"/>
              <a:t> </a:t>
            </a:r>
            <a:r>
              <a:rPr lang="en-US" altLang="zh-CN" sz="1200" dirty="0"/>
              <a:t>67.46%</a:t>
            </a:r>
            <a:r>
              <a:rPr lang="zh-CN" altLang="en-US" sz="1200" dirty="0"/>
              <a:t>  </a:t>
            </a:r>
            <a:r>
              <a:rPr lang="en-US" altLang="zh-CN" sz="1200" dirty="0"/>
              <a:t>had</a:t>
            </a:r>
            <a:r>
              <a:rPr lang="zh-CN" altLang="en-US" sz="1200" dirty="0"/>
              <a:t>  </a:t>
            </a:r>
            <a:r>
              <a:rPr lang="en-US" altLang="zh-CN" sz="1200" dirty="0"/>
              <a:t>marketing</a:t>
            </a:r>
            <a:r>
              <a:rPr lang="zh-CN" altLang="en-US" sz="1200" dirty="0"/>
              <a:t> </a:t>
            </a:r>
            <a:r>
              <a:rPr lang="en-US" altLang="zh-CN" sz="1200" dirty="0"/>
              <a:t>campaign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them</a:t>
            </a:r>
            <a:r>
              <a:rPr lang="zh-CN" altLang="en-US" sz="1200" dirty="0"/>
              <a:t> </a:t>
            </a:r>
            <a:r>
              <a:rPr lang="en-US" altLang="zh-CN" sz="1200" dirty="0"/>
              <a:t>fail.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82D8F-2AFD-EE4E-82DC-61011722BE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6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9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0372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7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1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6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7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2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2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3C55FA-4BE4-CB49-BE75-01EBAC34A93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5D77618-C2B0-B247-8C5F-6173A93A1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79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muulene/r-noobs-at-ocru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6492-1865-484B-B24F-B0C4D09F85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R-noobs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Hackathon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8582-C185-DD42-AB8B-EB29CB33F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737857"/>
          </a:xfrm>
        </p:spPr>
        <p:txBody>
          <a:bodyPr>
            <a:normAutofit/>
          </a:bodyPr>
          <a:lstStyle/>
          <a:p>
            <a:r>
              <a:rPr lang="en-US" altLang="zh-CN" dirty="0"/>
              <a:t>Members:</a:t>
            </a:r>
          </a:p>
          <a:p>
            <a:r>
              <a:rPr lang="zh-CN" altLang="en-US" dirty="0"/>
              <a:t> </a:t>
            </a:r>
            <a:r>
              <a:rPr lang="en-US" dirty="0"/>
              <a:t>JT </a:t>
            </a:r>
            <a:r>
              <a:rPr lang="en-US" dirty="0" err="1"/>
              <a:t>Sarmento</a:t>
            </a:r>
            <a:endParaRPr lang="en-US" dirty="0"/>
          </a:p>
          <a:p>
            <a:r>
              <a:rPr lang="en-US" dirty="0" err="1"/>
              <a:t>Zhoulin</a:t>
            </a:r>
            <a:r>
              <a:rPr lang="en-US" dirty="0"/>
              <a:t> Wang</a:t>
            </a:r>
          </a:p>
          <a:p>
            <a:r>
              <a:rPr lang="en-US" dirty="0" err="1"/>
              <a:t>Temuulen</a:t>
            </a:r>
            <a:r>
              <a:rPr lang="en-US" dirty="0"/>
              <a:t> </a:t>
            </a:r>
            <a:r>
              <a:rPr lang="en-US" dirty="0" err="1"/>
              <a:t>Enebish</a:t>
            </a:r>
            <a:endParaRPr lang="en-US" dirty="0"/>
          </a:p>
          <a:p>
            <a:r>
              <a:rPr lang="en-US" dirty="0"/>
              <a:t>Tingyu Yang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0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14D7C6-3F51-4220-B3DA-B47C5D35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29986"/>
            <a:ext cx="9440034" cy="1049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A57229-6184-4B54-957F-CACF6D98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AD568-FDBF-4219-9D60-0865FDE1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08" y="1830042"/>
            <a:ext cx="6617804" cy="4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89DA0A0-2793-3A4D-8914-BB5A702AC54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5169429"/>
                  </p:ext>
                </p:extLst>
              </p:nvPr>
            </p:nvGraphicFramePr>
            <p:xfrm>
              <a:off x="220717" y="714703"/>
              <a:ext cx="11645461" cy="54023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89DA0A0-2793-3A4D-8914-BB5A702AC54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5169429"/>
                  </p:ext>
                </p:extLst>
              </p:nvPr>
            </p:nvGraphicFramePr>
            <p:xfrm>
              <a:off x="220717" y="714703"/>
              <a:ext cx="11645461" cy="54023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94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759-E335-8547-92A6-4F723729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310423" cy="167660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Previous</a:t>
            </a:r>
            <a:r>
              <a:rPr lang="zh-CN" altLang="en-US" sz="3600" dirty="0"/>
              <a:t> </a:t>
            </a:r>
            <a:r>
              <a:rPr lang="en-US" altLang="zh-CN" sz="3600" dirty="0"/>
              <a:t>Days</a:t>
            </a:r>
            <a:r>
              <a:rPr lang="zh-CN" altLang="en-US" sz="3600" dirty="0"/>
              <a:t> </a:t>
            </a:r>
            <a:r>
              <a:rPr lang="en-US" altLang="zh-CN" sz="3600" dirty="0"/>
              <a:t>Since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Contact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AD251-A74E-C145-B8EF-3590628F8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2438400"/>
                <a:ext cx="3181665" cy="3785419"/>
              </a:xfrm>
            </p:spPr>
            <p:txBody>
              <a:bodyPr>
                <a:normAutofit/>
              </a:bodyPr>
              <a:lstStyle/>
              <a:p>
                <a:pPr marL="0" indent="-457200">
                  <a:buNone/>
                </a:pP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Previous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0,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which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means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clients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have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been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contacted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before.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We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can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imply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sales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strategy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reconnecting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with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customer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every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3</a:t>
                </a:r>
                <a:r>
                  <a:rPr lang="en-US" altLang="zh-CN" sz="1800" b="1" baseline="30000" dirty="0"/>
                  <a:t>rd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6</a:t>
                </a:r>
                <a:r>
                  <a:rPr lang="en-US" altLang="zh-CN" sz="1800" b="1" baseline="30000" dirty="0"/>
                  <a:t>th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and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en-US" altLang="zh-CN" sz="1800" b="1" baseline="30000" dirty="0"/>
                  <a:t>th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month</a:t>
                </a:r>
                <a:r>
                  <a:rPr lang="en-US" altLang="zh-CN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AD251-A74E-C145-B8EF-3590628F8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2438400"/>
                <a:ext cx="3181665" cy="3785419"/>
              </a:xfrm>
              <a:blipFill>
                <a:blip r:embed="rId3"/>
                <a:stretch>
                  <a:fillRect l="-1190" t="-1678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430364-6DA1-0B41-88F1-FBC594B47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4" b="2"/>
          <a:stretch/>
        </p:blipFill>
        <p:spPr>
          <a:xfrm>
            <a:off x="4032503" y="181842"/>
            <a:ext cx="8052732" cy="6494316"/>
          </a:xfrm>
          <a:prstGeom prst="rect">
            <a:avLst/>
          </a:prstGeom>
          <a:effectLst/>
        </p:spPr>
      </p:pic>
      <p:sp>
        <p:nvSpPr>
          <p:cNvPr id="6" name="7-Point Star 5">
            <a:extLst>
              <a:ext uri="{FF2B5EF4-FFF2-40B4-BE49-F238E27FC236}">
                <a16:creationId xmlns:a16="http://schemas.microsoft.com/office/drawing/2014/main" id="{20552294-301D-524C-832C-9B0D1E481606}"/>
              </a:ext>
            </a:extLst>
          </p:cNvPr>
          <p:cNvSpPr/>
          <p:nvPr/>
        </p:nvSpPr>
        <p:spPr>
          <a:xfrm>
            <a:off x="6252519" y="647399"/>
            <a:ext cx="164756" cy="123568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7-Point Star 6">
            <a:extLst>
              <a:ext uri="{FF2B5EF4-FFF2-40B4-BE49-F238E27FC236}">
                <a16:creationId xmlns:a16="http://schemas.microsoft.com/office/drawing/2014/main" id="{A82849AF-3FCE-C44D-A268-5CEDB6F66091}"/>
              </a:ext>
            </a:extLst>
          </p:cNvPr>
          <p:cNvSpPr/>
          <p:nvPr/>
        </p:nvSpPr>
        <p:spPr>
          <a:xfrm>
            <a:off x="7951777" y="1062684"/>
            <a:ext cx="137781" cy="111210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-Point Star 7">
            <a:extLst>
              <a:ext uri="{FF2B5EF4-FFF2-40B4-BE49-F238E27FC236}">
                <a16:creationId xmlns:a16="http://schemas.microsoft.com/office/drawing/2014/main" id="{201332B8-C5B0-854D-B05A-9601E8B2B357}"/>
              </a:ext>
            </a:extLst>
          </p:cNvPr>
          <p:cNvSpPr/>
          <p:nvPr/>
        </p:nvSpPr>
        <p:spPr>
          <a:xfrm>
            <a:off x="6236044" y="4757351"/>
            <a:ext cx="164756" cy="12356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7-Point Star 8">
            <a:extLst>
              <a:ext uri="{FF2B5EF4-FFF2-40B4-BE49-F238E27FC236}">
                <a16:creationId xmlns:a16="http://schemas.microsoft.com/office/drawing/2014/main" id="{8AF728F1-D8E8-2042-8244-57047D7B90ED}"/>
              </a:ext>
            </a:extLst>
          </p:cNvPr>
          <p:cNvSpPr/>
          <p:nvPr/>
        </p:nvSpPr>
        <p:spPr>
          <a:xfrm flipV="1">
            <a:off x="7960015" y="3906302"/>
            <a:ext cx="137781" cy="11121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7-Point Star 9">
            <a:extLst>
              <a:ext uri="{FF2B5EF4-FFF2-40B4-BE49-F238E27FC236}">
                <a16:creationId xmlns:a16="http://schemas.microsoft.com/office/drawing/2014/main" id="{3C7AA102-9D87-6041-B266-7704AE61D979}"/>
              </a:ext>
            </a:extLst>
          </p:cNvPr>
          <p:cNvSpPr/>
          <p:nvPr/>
        </p:nvSpPr>
        <p:spPr>
          <a:xfrm>
            <a:off x="11504512" y="3878745"/>
            <a:ext cx="133197" cy="11121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A98E7-857D-C84F-920B-0A54D2CF7B38}"/>
              </a:ext>
            </a:extLst>
          </p:cNvPr>
          <p:cNvSpPr txBox="1"/>
          <p:nvPr/>
        </p:nvSpPr>
        <p:spPr>
          <a:xfrm>
            <a:off x="6063048" y="6550836"/>
            <a:ext cx="70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3</a:t>
            </a:r>
            <a:r>
              <a:rPr lang="zh-CN" altLang="en-US" sz="1000" dirty="0"/>
              <a:t> </a:t>
            </a:r>
            <a:r>
              <a:rPr lang="en-US" altLang="zh-CN" sz="1000" dirty="0"/>
              <a:t>months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B06-0876-8446-A14E-957A480E45B7}"/>
              </a:ext>
            </a:extLst>
          </p:cNvPr>
          <p:cNvSpPr txBox="1"/>
          <p:nvPr/>
        </p:nvSpPr>
        <p:spPr>
          <a:xfrm>
            <a:off x="7704642" y="6534360"/>
            <a:ext cx="70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6</a:t>
            </a:r>
            <a:r>
              <a:rPr lang="zh-CN" altLang="en-US" sz="1000" dirty="0"/>
              <a:t> </a:t>
            </a:r>
            <a:r>
              <a:rPr lang="en-US" altLang="zh-CN" sz="1000" dirty="0"/>
              <a:t>months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FB250-39CE-634B-8A31-4257A05B2AC8}"/>
              </a:ext>
            </a:extLst>
          </p:cNvPr>
          <p:cNvSpPr txBox="1"/>
          <p:nvPr/>
        </p:nvSpPr>
        <p:spPr>
          <a:xfrm>
            <a:off x="11109139" y="6534360"/>
            <a:ext cx="7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12</a:t>
            </a:r>
            <a:r>
              <a:rPr lang="zh-CN" altLang="en-US" sz="1000" dirty="0"/>
              <a:t> </a:t>
            </a:r>
            <a:r>
              <a:rPr lang="en-US" altLang="zh-CN" sz="1000" dirty="0"/>
              <a:t>months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1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759-E335-8547-92A6-4F723729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2933855" cy="167660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Outcome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Last</a:t>
            </a:r>
            <a:r>
              <a:rPr lang="zh-CN" altLang="en-US" sz="3600" dirty="0"/>
              <a:t> </a:t>
            </a:r>
            <a:r>
              <a:rPr lang="en-US" altLang="zh-CN" sz="3600" dirty="0"/>
              <a:t>Marketing</a:t>
            </a:r>
            <a:r>
              <a:rPr lang="zh-CN" altLang="en-US" sz="3600" dirty="0"/>
              <a:t> </a:t>
            </a:r>
            <a:r>
              <a:rPr lang="en-US" altLang="zh-CN" sz="3600" dirty="0"/>
              <a:t>Campaign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AD251-A74E-C145-B8EF-3590628F8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2809102"/>
                <a:ext cx="2933855" cy="3414717"/>
              </a:xfrm>
            </p:spPr>
            <p:txBody>
              <a:bodyPr>
                <a:normAutofit/>
              </a:bodyPr>
              <a:lstStyle/>
              <a:p>
                <a:pPr marL="0" indent="-457200">
                  <a:lnSpc>
                    <a:spcPts val="1800"/>
                  </a:lnSpc>
                  <a:buNone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Previous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0,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means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clients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contacted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before.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0" indent="-457200">
                  <a:lnSpc>
                    <a:spcPts val="1800"/>
                  </a:lnSpc>
                  <a:buNone/>
                </a:pPr>
                <a:r>
                  <a:rPr lang="en-US" altLang="zh-CN" sz="2000" b="1" dirty="0"/>
                  <a:t>If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you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had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been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marketed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to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in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the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past,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you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have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high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probability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of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subscribing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again.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AD251-A74E-C145-B8EF-3590628F8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2809102"/>
                <a:ext cx="2933855" cy="3414717"/>
              </a:xfrm>
              <a:blipFill>
                <a:blip r:embed="rId3"/>
                <a:stretch>
                  <a:fillRect l="-1724" t="-2593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de2" descr="Dashboard 6">
            <a:extLst>
              <a:ext uri="{FF2B5EF4-FFF2-40B4-BE49-F238E27FC236}">
                <a16:creationId xmlns:a16="http://schemas.microsoft.com/office/drawing/2014/main" id="{B6B13FF0-0E95-7041-86E8-08FDA8DE2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" b="1"/>
          <a:stretch/>
        </p:blipFill>
        <p:spPr>
          <a:xfrm>
            <a:off x="4023360" y="280199"/>
            <a:ext cx="7986177" cy="64406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760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5E2-9A06-4F43-943A-E63425AF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Duration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3E094F-68E9-D440-97FA-3076BEBF9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19919"/>
              </p:ext>
            </p:extLst>
          </p:nvPr>
        </p:nvGraphicFramePr>
        <p:xfrm>
          <a:off x="649288" y="2133600"/>
          <a:ext cx="32493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774">
                  <a:extLst>
                    <a:ext uri="{9D8B030D-6E8A-4147-A177-3AD203B41FA5}">
                      <a16:colId xmlns:a16="http://schemas.microsoft.com/office/drawing/2014/main" val="3924824799"/>
                    </a:ext>
                  </a:extLst>
                </a:gridCol>
                <a:gridCol w="1637607">
                  <a:extLst>
                    <a:ext uri="{9D8B030D-6E8A-4147-A177-3AD203B41FA5}">
                      <a16:colId xmlns:a16="http://schemas.microsoft.com/office/drawing/2014/main" val="601617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Quantile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19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altLang="zh-CN" baseline="30000" dirty="0"/>
                        <a:t>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quantile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[0,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36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en-US" altLang="zh-CN" baseline="30000" dirty="0"/>
                        <a:t>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quantile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[103,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3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altLang="zh-CN" baseline="30000" dirty="0"/>
                        <a:t>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quantile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[180,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319)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5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en-US" altLang="zh-CN" baseline="30000" dirty="0"/>
                        <a:t>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quantile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[319,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4918]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93221"/>
                  </a:ext>
                </a:extLst>
              </a:tr>
            </a:tbl>
          </a:graphicData>
        </a:graphic>
      </p:graphicFrame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A6983A-0203-C34A-AAD9-A7A9D2C50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" r="1" b="1"/>
          <a:stretch/>
        </p:blipFill>
        <p:spPr>
          <a:xfrm>
            <a:off x="3898669" y="45437"/>
            <a:ext cx="8088955" cy="6523529"/>
          </a:xfrm>
          <a:prstGeom prst="rect">
            <a:avLst/>
          </a:prstGeom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63D1B6-4D33-D645-A013-AD2026D5FE0D}"/>
              </a:ext>
            </a:extLst>
          </p:cNvPr>
          <p:cNvSpPr txBox="1">
            <a:spLocks/>
          </p:cNvSpPr>
          <p:nvPr/>
        </p:nvSpPr>
        <p:spPr>
          <a:xfrm>
            <a:off x="648930" y="4425130"/>
            <a:ext cx="2933855" cy="2000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people</a:t>
            </a:r>
            <a:r>
              <a:rPr lang="zh-CN" altLang="en-US" sz="2000" dirty="0"/>
              <a:t> </a:t>
            </a:r>
            <a:r>
              <a:rPr lang="en-US" altLang="zh-CN" sz="2000" dirty="0"/>
              <a:t>who</a:t>
            </a:r>
            <a:r>
              <a:rPr lang="zh-CN" altLang="en-US" sz="2000" dirty="0"/>
              <a:t> </a:t>
            </a:r>
            <a:r>
              <a:rPr lang="en-US" altLang="zh-CN" sz="2000" dirty="0"/>
              <a:t>subscribed,</a:t>
            </a:r>
            <a:r>
              <a:rPr lang="zh-CN" altLang="en-US" sz="2000" dirty="0"/>
              <a:t> </a:t>
            </a:r>
            <a:r>
              <a:rPr lang="en-US" altLang="zh-CN" sz="2000" dirty="0"/>
              <a:t>majority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spend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during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phone</a:t>
            </a:r>
            <a:r>
              <a:rPr lang="zh-CN" altLang="en-US" sz="2000" dirty="0"/>
              <a:t> </a:t>
            </a:r>
            <a:r>
              <a:rPr lang="en-US" altLang="zh-CN" sz="2000" dirty="0"/>
              <a:t>call.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people</a:t>
            </a:r>
            <a:r>
              <a:rPr lang="zh-CN" altLang="en-US" sz="2000" dirty="0"/>
              <a:t> </a:t>
            </a:r>
            <a:r>
              <a:rPr lang="en-US" altLang="zh-CN" sz="2000" dirty="0"/>
              <a:t>who</a:t>
            </a:r>
            <a:r>
              <a:rPr lang="zh-CN" altLang="en-US" sz="2000" dirty="0"/>
              <a:t> </a:t>
            </a:r>
            <a:r>
              <a:rPr lang="en-US" altLang="zh-CN" sz="2000" dirty="0"/>
              <a:t>did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subscribe,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majority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spend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time.</a:t>
            </a:r>
          </a:p>
        </p:txBody>
      </p:sp>
    </p:spTree>
    <p:extLst>
      <p:ext uri="{BB962C8B-B14F-4D97-AF65-F5344CB8AC3E}">
        <p14:creationId xmlns:p14="http://schemas.microsoft.com/office/powerpoint/2010/main" val="268388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E88A-EC33-45FE-9BB3-174D53D6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4A55-3922-4621-89D1-6D4AF53E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Two different models</a:t>
            </a:r>
          </a:p>
          <a:p>
            <a:r>
              <a:rPr lang="en-US" sz="2600" dirty="0"/>
              <a:t>Preprocessing, model validation, hyperparameter tuning</a:t>
            </a:r>
          </a:p>
          <a:p>
            <a:r>
              <a:rPr lang="en-US" sz="2600" dirty="0" err="1"/>
              <a:t>Tidymodels</a:t>
            </a:r>
            <a:r>
              <a:rPr lang="en-US" sz="2600" dirty="0"/>
              <a:t> framework</a:t>
            </a:r>
          </a:p>
          <a:p>
            <a:r>
              <a:rPr lang="en-US" sz="2600" dirty="0"/>
              <a:t>Model explanation</a:t>
            </a:r>
          </a:p>
          <a:p>
            <a:endParaRPr lang="en-US" sz="2600" dirty="0"/>
          </a:p>
          <a:p>
            <a:r>
              <a:rPr lang="en-US" sz="2600" dirty="0"/>
              <a:t>Details at: </a:t>
            </a:r>
            <a:r>
              <a:rPr lang="en-US" sz="2800" dirty="0">
                <a:hlinkClick r:id="rId2"/>
              </a:rPr>
              <a:t>https://github.com/temuulene/r-noobs-at-ocrug</a:t>
            </a:r>
            <a:endParaRPr lang="en-US" sz="2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7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9E8-726F-4B1B-B850-26AFA5D8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61F1E-715E-4124-A2E6-57E017D99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647" y="86465"/>
            <a:ext cx="11186705" cy="6909955"/>
          </a:xfrm>
        </p:spPr>
      </p:pic>
    </p:spTree>
    <p:extLst>
      <p:ext uri="{BB962C8B-B14F-4D97-AF65-F5344CB8AC3E}">
        <p14:creationId xmlns:p14="http://schemas.microsoft.com/office/powerpoint/2010/main" val="354268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4ABB-0853-4FA2-B349-21C88914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1D28A-4503-4D70-9F79-C1F6FA6C7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425" y="171190"/>
            <a:ext cx="10608225" cy="6552632"/>
          </a:xfrm>
        </p:spPr>
      </p:pic>
    </p:spTree>
    <p:extLst>
      <p:ext uri="{BB962C8B-B14F-4D97-AF65-F5344CB8AC3E}">
        <p14:creationId xmlns:p14="http://schemas.microsoft.com/office/powerpoint/2010/main" val="412616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13A5-B980-480D-88B9-82B9654D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6D341-E58A-485D-9C64-F7340308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29" y="116283"/>
            <a:ext cx="10799079" cy="6670521"/>
          </a:xfrm>
        </p:spPr>
      </p:pic>
    </p:spTree>
    <p:extLst>
      <p:ext uri="{BB962C8B-B14F-4D97-AF65-F5344CB8AC3E}">
        <p14:creationId xmlns:p14="http://schemas.microsoft.com/office/powerpoint/2010/main" val="3548325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52</TotalTime>
  <Words>263</Words>
  <Application>Microsoft Office PowerPoint</Application>
  <PresentationFormat>Widescreen</PresentationFormat>
  <Paragraphs>49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Calisto MT</vt:lpstr>
      <vt:lpstr>Cambria Math</vt:lpstr>
      <vt:lpstr>Wingdings 2</vt:lpstr>
      <vt:lpstr>Slate</vt:lpstr>
      <vt:lpstr>R-noobs for Hackathon</vt:lpstr>
      <vt:lpstr>PowerPoint Presentation</vt:lpstr>
      <vt:lpstr>Previous Days Since Last Contact</vt:lpstr>
      <vt:lpstr>Outcome of Last Marketing Campaign</vt:lpstr>
      <vt:lpstr>Duration</vt:lpstr>
      <vt:lpstr>Predictive Modeling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seperater data into previous=0 and not = 0</dc:title>
  <dc:creator>Jolene Wang</dc:creator>
  <cp:lastModifiedBy>Temuulen Enebish</cp:lastModifiedBy>
  <cp:revision>12</cp:revision>
  <dcterms:created xsi:type="dcterms:W3CDTF">2019-11-10T21:02:57Z</dcterms:created>
  <dcterms:modified xsi:type="dcterms:W3CDTF">2019-11-10T22:06:59Z</dcterms:modified>
</cp:coreProperties>
</file>